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2279" r:id="rId6"/>
    <p:sldId id="2243" r:id="rId7"/>
    <p:sldId id="2242" r:id="rId8"/>
    <p:sldId id="2244" r:id="rId9"/>
    <p:sldId id="2241" r:id="rId10"/>
    <p:sldId id="2240" r:id="rId11"/>
    <p:sldId id="2280" r:id="rId12"/>
    <p:sldId id="2245" r:id="rId13"/>
    <p:sldId id="2247" r:id="rId14"/>
    <p:sldId id="2248" r:id="rId15"/>
    <p:sldId id="2281" r:id="rId16"/>
    <p:sldId id="2249" r:id="rId17"/>
    <p:sldId id="2283" r:id="rId18"/>
    <p:sldId id="2252" r:id="rId19"/>
    <p:sldId id="2253" r:id="rId20"/>
    <p:sldId id="2258" r:id="rId21"/>
    <p:sldId id="2256" r:id="rId22"/>
    <p:sldId id="2268" r:id="rId23"/>
    <p:sldId id="2262" r:id="rId24"/>
    <p:sldId id="2282" r:id="rId25"/>
    <p:sldId id="2267" r:id="rId26"/>
    <p:sldId id="2270" r:id="rId27"/>
    <p:sldId id="2271" r:id="rId28"/>
    <p:sldId id="2261" r:id="rId29"/>
    <p:sldId id="2276" r:id="rId30"/>
    <p:sldId id="262" r:id="rId31"/>
    <p:sldId id="277" r:id="rId32"/>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20FA715-14BB-46BA-BA0D-E9FD633DA326}">
          <p14:sldIdLst>
            <p14:sldId id="256"/>
          </p14:sldIdLst>
        </p14:section>
        <p14:section name="1. Wie zijn de afgehaakte mensen?" id="{3A17099C-9AA7-4FDA-BABC-28EEBD2F9B20}">
          <p14:sldIdLst>
            <p14:sldId id="2279"/>
            <p14:sldId id="2243"/>
            <p14:sldId id="2242"/>
            <p14:sldId id="2244"/>
            <p14:sldId id="2241"/>
            <p14:sldId id="2240"/>
          </p14:sldIdLst>
        </p14:section>
        <p14:section name="2. Waarom zijn deze mensen afgehaakt?" id="{3EB3ED6F-DFD0-49AB-B353-2CCDFF7DAFBF}">
          <p14:sldIdLst>
            <p14:sldId id="2280"/>
            <p14:sldId id="2245"/>
            <p14:sldId id="2247"/>
            <p14:sldId id="2248"/>
          </p14:sldIdLst>
        </p14:section>
        <p14:section name="3. Wat betekent het dat ze afgehaakt zijn?" id="{083C6DA1-C0EC-433C-B0F6-F1236C34155E}">
          <p14:sldIdLst>
            <p14:sldId id="2281"/>
            <p14:sldId id="2249"/>
            <p14:sldId id="2283"/>
            <p14:sldId id="2252"/>
            <p14:sldId id="2253"/>
            <p14:sldId id="2258"/>
            <p14:sldId id="2256"/>
            <p14:sldId id="2268"/>
            <p14:sldId id="2262"/>
          </p14:sldIdLst>
        </p14:section>
        <p14:section name="4. Wat hebben ze nodig om weer aan te haken?\" id="{190BFC8E-5010-47ED-ABCD-851082FEFEAE}">
          <p14:sldIdLst>
            <p14:sldId id="2282"/>
            <p14:sldId id="2267"/>
            <p14:sldId id="2270"/>
            <p14:sldId id="2271"/>
            <p14:sldId id="2261"/>
            <p14:sldId id="2276"/>
            <p14:sldId id="262"/>
            <p14:sldId id="2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6B"/>
    <a:srgbClr val="95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94" autoAdjust="0"/>
    <p:restoredTop sz="94743" autoAdjust="0"/>
  </p:normalViewPr>
  <p:slideViewPr>
    <p:cSldViewPr snapToGrid="0">
      <p:cViewPr varScale="1">
        <p:scale>
          <a:sx n="98" d="100"/>
          <a:sy n="98" d="100"/>
        </p:scale>
        <p:origin x="324" y="78"/>
      </p:cViewPr>
      <p:guideLst/>
    </p:cSldViewPr>
  </p:slideViewPr>
  <p:outlineViewPr>
    <p:cViewPr>
      <p:scale>
        <a:sx n="33" d="100"/>
        <a:sy n="33" d="100"/>
      </p:scale>
      <p:origin x="0" y="-8274"/>
    </p:cViewPr>
  </p:outlineViewPr>
  <p:notesTextViewPr>
    <p:cViewPr>
      <p:scale>
        <a:sx n="1" d="1"/>
        <a:sy n="1" d="1"/>
      </p:scale>
      <p:origin x="0" y="0"/>
    </p:cViewPr>
  </p:notesTextViewPr>
  <p:sorterViewPr>
    <p:cViewPr varScale="1">
      <p:scale>
        <a:sx n="1" d="1"/>
        <a:sy n="1" d="1"/>
      </p:scale>
      <p:origin x="0" y="-7374"/>
    </p:cViewPr>
  </p:sorterViewPr>
  <p:notesViewPr>
    <p:cSldViewPr snapToGrid="0">
      <p:cViewPr>
        <p:scale>
          <a:sx n="1" d="2"/>
          <a:sy n="1" d="2"/>
        </p:scale>
        <p:origin x="4632" y="13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0BBF750-84AB-4D43-B9FB-B554C48199CF}" type="datetime1">
              <a:rPr lang="nl-NL" smtClean="0"/>
              <a:t>8-5-2023</a:t>
            </a:fld>
            <a:endParaRPr lang="nl-NL"/>
          </a:p>
        </p:txBody>
      </p:sp>
      <p:sp>
        <p:nvSpPr>
          <p:cNvPr id="4" name="Tijdelijke aanduiding voor voettekst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0AC623C-86E0-4A85-83FB-F4A716956FD4}" type="slidenum">
              <a:rPr lang="nl-NL" smtClean="0"/>
              <a:t>‹nr.›</a:t>
            </a:fld>
            <a:endParaRPr lang="nl-NL"/>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6589-9B77-4A06-9AF9-60960288E937}" type="datetime1">
              <a:rPr lang="nl-NL" smtClean="0"/>
              <a:pPr/>
              <a:t>8-5-2023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37D7554-D10C-4E29-B8E6-BB7111FA614F}" type="slidenum">
              <a:rPr lang="nl-NL" noProof="0" smtClean="0"/>
              <a:t>‹nr.›</a:t>
            </a:fld>
            <a:endParaRPr lang="nl-NL" noProof="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C37D7554-D10C-4E29-B8E6-BB7111FA614F}" type="slidenum">
              <a:rPr lang="nl-NL" smtClean="0"/>
              <a:t>1</a:t>
            </a:fld>
            <a:endParaRPr lang="nl-NL"/>
          </a:p>
        </p:txBody>
      </p:sp>
    </p:spTree>
    <p:extLst>
      <p:ext uri="{BB962C8B-B14F-4D97-AF65-F5344CB8AC3E}">
        <p14:creationId xmlns:p14="http://schemas.microsoft.com/office/powerpoint/2010/main" val="126801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11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840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6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157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08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01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084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C37D7554-D10C-4E29-B8E6-BB7111FA614F}" type="slidenum">
              <a:rPr lang="nl-NL" smtClean="0"/>
              <a:t>27</a:t>
            </a:fld>
            <a:endParaRPr lang="nl-NL"/>
          </a:p>
        </p:txBody>
      </p:sp>
    </p:spTree>
    <p:extLst>
      <p:ext uri="{BB962C8B-B14F-4D97-AF65-F5344CB8AC3E}">
        <p14:creationId xmlns:p14="http://schemas.microsoft.com/office/powerpoint/2010/main" val="205103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4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0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32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44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84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9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1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32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1" name="Tijdelijke aanduiding voor afbeelding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rtlCol="0"/>
          <a:lstStyle>
            <a:lvl1pPr marL="0" indent="0" algn="ctr">
              <a:buNone/>
              <a:defRPr/>
            </a:lvl1pPr>
          </a:lstStyle>
          <a:p>
            <a:pPr rtl="0"/>
            <a:r>
              <a:rPr lang="nl-NL" noProof="0"/>
              <a:t>Klik om foto toe te voegen</a:t>
            </a:r>
          </a:p>
        </p:txBody>
      </p:sp>
      <p:cxnSp>
        <p:nvCxnSpPr>
          <p:cNvPr id="15" name="Rechte verbindingslijn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rtlCol="0"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rtl="0"/>
            <a:r>
              <a:rPr lang="nl-NL" noProof="0"/>
              <a:t>Klik om naam toe te voegen</a:t>
            </a:r>
          </a:p>
        </p:txBody>
      </p:sp>
      <p:sp>
        <p:nvSpPr>
          <p:cNvPr id="12" name="Tijdelijke aanduiding voor tekst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rtlCol="0" anchor="ctr"/>
          <a:lstStyle>
            <a:lvl1pPr marL="0" indent="0">
              <a:lnSpc>
                <a:spcPct val="80000"/>
              </a:lnSpc>
              <a:spcBef>
                <a:spcPts val="0"/>
              </a:spcBef>
              <a:buNone/>
              <a:defRPr sz="1600" cap="all" spc="100" baseline="0">
                <a:solidFill>
                  <a:schemeClr val="accent1"/>
                </a:solidFill>
                <a:latin typeface="+mn-lt"/>
              </a:defRPr>
            </a:lvl1pPr>
          </a:lstStyle>
          <a:p>
            <a:pPr lvl="0" rtl="0"/>
            <a:r>
              <a:rPr lang="nl-NL" noProof="0"/>
              <a:t>Klik om datum toe te voegen</a:t>
            </a:r>
          </a:p>
        </p:txBody>
      </p:sp>
      <p:sp>
        <p:nvSpPr>
          <p:cNvPr id="2" name="Titel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rtlCol="0" anchor="ctr"/>
          <a:lstStyle>
            <a:lvl1pPr>
              <a:lnSpc>
                <a:spcPct val="80000"/>
              </a:lnSpc>
              <a:defRPr sz="5000" spc="100" baseline="0">
                <a:solidFill>
                  <a:schemeClr val="accent5">
                    <a:lumMod val="20000"/>
                    <a:lumOff val="80000"/>
                  </a:schemeClr>
                </a:solidFill>
              </a:defRPr>
            </a:lvl1pPr>
          </a:lstStyle>
          <a:p>
            <a:pPr rtl="0"/>
            <a:r>
              <a:rPr lang="nl-NL" noProof="0"/>
              <a:t>Klik om titel toe te voegen</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oso vergelijken met de concurrentie">
    <p:spTree>
      <p:nvGrpSpPr>
        <p:cNvPr id="1" name=""/>
        <p:cNvGrpSpPr/>
        <p:nvPr/>
      </p:nvGrpSpPr>
      <p:grpSpPr>
        <a:xfrm>
          <a:off x="0" y="0"/>
          <a:ext cx="0" cy="0"/>
          <a:chOff x="0" y="0"/>
          <a:chExt cx="0" cy="0"/>
        </a:xfrm>
      </p:grpSpPr>
      <p:sp>
        <p:nvSpPr>
          <p:cNvPr id="12" name="Tijdelijke aanduiding voor afbeelding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2A3F1E30-78A1-4D04-868B-2FF65A0CDB7B}"/>
              </a:ext>
            </a:extLst>
          </p:cNvPr>
          <p:cNvSpPr>
            <a:spLocks noGrp="1"/>
          </p:cNvSpPr>
          <p:nvPr>
            <p:ph type="dt" sz="half" idx="10"/>
          </p:nvPr>
        </p:nvSpPr>
        <p:spPr/>
        <p:txBody>
          <a:bodyPr rtlCol="0"/>
          <a:lstStyle/>
          <a:p>
            <a:pPr rtl="0"/>
            <a:r>
              <a:rPr lang="nl-NL" noProof="0"/>
              <a:t>5-8-20XX</a:t>
            </a:r>
          </a:p>
        </p:txBody>
      </p:sp>
      <p:sp>
        <p:nvSpPr>
          <p:cNvPr id="6" name="Tijdelijke aanduiding voor dianumm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rtlCol="0"/>
          <a:lstStyle/>
          <a:p>
            <a:pPr rtl="0"/>
            <a:fld id="{18D65601-5AE2-46FC-B138-694DDD2B510D}" type="slidenum">
              <a:rPr lang="nl-NL" noProof="0" smtClean="0"/>
              <a:t>‹nr.›</a:t>
            </a:fld>
            <a:endParaRPr lang="nl-NL" noProof="0"/>
          </a:p>
        </p:txBody>
      </p:sp>
      <p:sp>
        <p:nvSpPr>
          <p:cNvPr id="11" name="Tijdelijke aanduiding voor inhoud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nl-NL" noProof="0"/>
              <a:t>Klik om tekst toe te voegen</a:t>
            </a:r>
          </a:p>
        </p:txBody>
      </p:sp>
      <p:sp>
        <p:nvSpPr>
          <p:cNvPr id="13" name="Tijdelijke aanduiding voor inhoud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nl-NL" noProof="0"/>
              <a:t>Klik om tekst toe te voegen</a:t>
            </a:r>
          </a:p>
        </p:txBody>
      </p:sp>
      <p:sp>
        <p:nvSpPr>
          <p:cNvPr id="2" name="Titel 1">
            <a:extLst>
              <a:ext uri="{FF2B5EF4-FFF2-40B4-BE49-F238E27FC236}">
                <a16:creationId xmlns:a16="http://schemas.microsoft.com/office/drawing/2014/main" id="{DFC5BC42-EC33-40D4-8189-69F1D23ADE04}"/>
              </a:ext>
            </a:extLst>
          </p:cNvPr>
          <p:cNvSpPr>
            <a:spLocks noGrp="1"/>
          </p:cNvSpPr>
          <p:nvPr>
            <p:ph type="title" hasCustomPrompt="1"/>
          </p:nvPr>
        </p:nvSpPr>
        <p:spPr>
          <a:xfrm>
            <a:off x="1008686" y="1516597"/>
            <a:ext cx="3980182"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schiedenis">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p>
            <a:pPr rtl="0"/>
            <a:r>
              <a:rPr lang="nl-NL" noProof="0"/>
              <a:t>5-8-20XX</a:t>
            </a:r>
          </a:p>
        </p:txBody>
      </p:sp>
      <p:sp>
        <p:nvSpPr>
          <p:cNvPr id="5" name="Tijdelijke aanduiding voor voettekst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nl-NL" noProof="0" smtClean="0"/>
              <a:t>‹nr.›</a:t>
            </a:fld>
            <a:endParaRPr lang="nl-NL" noProof="0"/>
          </a:p>
        </p:txBody>
      </p:sp>
      <p:sp>
        <p:nvSpPr>
          <p:cNvPr id="15" name="Tijdelijke aanduiding voor tekst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16" name="Tijdelijke aanduiding voor tekst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17" name="Tijdelijke aanduiding voor tekst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18" name="Tijdelijke aanduiding voor tekst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19" name="Tijdelijke aanduiding voor tekst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0" name="Tijdelijke aanduiding voor tekst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1" name="Tijdelijke aanduiding voor tekst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2" name="Tijdelijke aanduiding voor tekst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3" name="Tijdelijke aanduiding voor tekst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4" name="Tijdelijke aanduiding voor tekst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5" name="Tijdelijke aanduiding voor tekst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6" name="Tijdelijke aanduiding voor tekst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7" name="Tijdelijke aanduiding voor tekst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8" name="Tijdelijke aanduiding voor tekst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29" name="Tijdelijke aanduiding voor tekst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0" name="Tijdelijke aanduiding voor tekst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1" name="Tijdelijke aanduiding voor tekst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2" name="Tijdelijke aanduiding voor tekst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3" name="Tijdelijke aanduiding voor tekst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4" name="Tijdelijke aanduiding voor tekst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5" name="Tijdelijke aanduiding voor tekst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6" name="Tijdelijke aanduiding voor tekst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7" name="Tijdelijke aanduiding voor tekst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38" name="Tijdelijke aanduiding voor tekst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nl-NL" noProof="0"/>
              <a:t>Klik om tekst toe te voegen</a:t>
            </a:r>
          </a:p>
        </p:txBody>
      </p:sp>
      <p:sp>
        <p:nvSpPr>
          <p:cNvPr id="51" name="Tijdelijke aanduiding voor tekst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nl-NL" noProof="0"/>
              <a:t>Jaar toevoegen</a:t>
            </a:r>
          </a:p>
        </p:txBody>
      </p:sp>
      <p:sp>
        <p:nvSpPr>
          <p:cNvPr id="52" name="Tijdelijke aanduiding voor tekst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nl-NL" noProof="0"/>
              <a:t>Jaar toevoegen</a:t>
            </a:r>
          </a:p>
        </p:txBody>
      </p:sp>
      <p:sp>
        <p:nvSpPr>
          <p:cNvPr id="53" name="Tijdelijke aanduiding voor tekst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nl-NL" noProof="0"/>
              <a:t>Klik om tekst toe te voegen</a:t>
            </a:r>
          </a:p>
        </p:txBody>
      </p:sp>
      <p:sp>
        <p:nvSpPr>
          <p:cNvPr id="54" name="Tijdelijke aanduiding voor tekst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nl-NL" noProof="0"/>
              <a:t>Klik om tekst toe te voegen</a:t>
            </a:r>
          </a:p>
        </p:txBody>
      </p:sp>
      <p:sp>
        <p:nvSpPr>
          <p:cNvPr id="55" name="Tijdelijke aanduiding voor tekst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nl-NL" noProof="0"/>
              <a:t>Klik om tekst toe te voegen</a:t>
            </a:r>
          </a:p>
        </p:txBody>
      </p:sp>
      <p:sp>
        <p:nvSpPr>
          <p:cNvPr id="56" name="Tijdelijke aanduiding voor tekst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nl-NL" noProof="0"/>
              <a:t>Klik om tekst toe te voegen</a:t>
            </a:r>
          </a:p>
        </p:txBody>
      </p:sp>
      <p:sp>
        <p:nvSpPr>
          <p:cNvPr id="57" name="Tijdelijke aanduiding voor tekst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rtlCol="0" anchor="b"/>
          <a:lstStyle>
            <a:lvl1pPr marL="0" indent="0" algn="ctr">
              <a:lnSpc>
                <a:spcPct val="100000"/>
              </a:lnSpc>
              <a:spcBef>
                <a:spcPts val="0"/>
              </a:spcBef>
              <a:buNone/>
              <a:defRPr sz="1400" b="1" cap="none" spc="100" baseline="0">
                <a:solidFill>
                  <a:schemeClr val="accent6"/>
                </a:solidFill>
                <a:latin typeface="+mn-lt"/>
              </a:defRPr>
            </a:lvl1pPr>
          </a:lstStyle>
          <a:p>
            <a:pPr lvl="0" rtl="0"/>
            <a:r>
              <a:rPr lang="nl-NL" noProof="0"/>
              <a:t>Klik om tekst toe te voegen</a:t>
            </a:r>
          </a:p>
        </p:txBody>
      </p:sp>
      <p:sp>
        <p:nvSpPr>
          <p:cNvPr id="58" name="Tijdelijke aanduiding voor tekst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nl-NL" noProof="0"/>
              <a:t>Klik om tekst toe te voegen</a:t>
            </a:r>
          </a:p>
        </p:txBody>
      </p:sp>
      <p:cxnSp>
        <p:nvCxnSpPr>
          <p:cNvPr id="102" name="Rechte verbindingslijn 101">
            <a:extLst>
              <a:ext uri="{FF2B5EF4-FFF2-40B4-BE49-F238E27FC236}">
                <a16:creationId xmlns:a16="http://schemas.microsoft.com/office/drawing/2014/main" id="{F2334811-4848-4246-ACD8-273541203B2A}"/>
              </a:ext>
            </a:extLst>
          </p:cNvPr>
          <p:cNvCxnSpPr>
            <a:cxnSpLocks/>
          </p:cNvCxnSpPr>
          <p:nvPr userDrawn="1"/>
        </p:nvCxnSpPr>
        <p:spPr>
          <a:xfrm>
            <a:off x="0" y="755452"/>
            <a:ext cx="8928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45E76D73-D506-4E6B-A789-AB87E732AD08}"/>
              </a:ext>
            </a:extLst>
          </p:cNvPr>
          <p:cNvSpPr>
            <a:spLocks noGrp="1"/>
          </p:cNvSpPr>
          <p:nvPr>
            <p:ph type="title" hasCustomPrompt="1"/>
          </p:nvPr>
        </p:nvSpPr>
        <p:spPr>
          <a:xfrm>
            <a:off x="9410418" y="100579"/>
            <a:ext cx="1943381" cy="1268811"/>
          </a:xfrm>
          <a:prstGeom prst="rect">
            <a:avLst/>
          </a:prstGeom>
        </p:spPr>
        <p:txBody>
          <a:bodyPr rtlCol="0" anchor="ctr"/>
          <a:lstStyle>
            <a:lvl1pPr algn="r">
              <a:lnSpc>
                <a:spcPct val="125000"/>
              </a:lnSpc>
              <a:defRPr lang="en-US" sz="2400" spc="100" baseline="0">
                <a:solidFill>
                  <a:schemeClr val="accent1"/>
                </a:solidFill>
                <a:ea typeface="+mn-ea"/>
                <a:cs typeface="+mn-cs"/>
              </a:defRPr>
            </a:lvl1pPr>
          </a:lstStyle>
          <a:p>
            <a:pPr marL="0" lvl="0" indent="0" algn="r"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langrijkste kernpunte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9" name="Tijdelijke aanduiding voor inhoud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nl-NL" noProof="0"/>
              <a:t>Klik om tekst toe te voegen</a:t>
            </a:r>
          </a:p>
        </p:txBody>
      </p:sp>
      <p:sp>
        <p:nvSpPr>
          <p:cNvPr id="10" name="Tijdelijke aanduiding voor voettekst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nl-NL" noProof="0"/>
              <a:t>Presentatie conferentie</a:t>
            </a:r>
          </a:p>
        </p:txBody>
      </p:sp>
      <p:sp>
        <p:nvSpPr>
          <p:cNvPr id="11" name="Tijdelijke aanduiding voor dianumm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nl-NL" noProof="0" smtClean="0"/>
              <a:pPr rtl="0"/>
              <a:t>‹nr.›</a:t>
            </a:fld>
            <a:endParaRPr lang="nl-NL" noProof="0"/>
          </a:p>
        </p:txBody>
      </p:sp>
      <p:cxnSp>
        <p:nvCxnSpPr>
          <p:cNvPr id="12" name="Rechte verbindingslijn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4EE86B4-3F11-45CB-96F9-7D1AB761A588}"/>
              </a:ext>
            </a:extLst>
          </p:cNvPr>
          <p:cNvSpPr>
            <a:spLocks noGrp="1"/>
          </p:cNvSpPr>
          <p:nvPr>
            <p:ph type="title" hasCustomPrompt="1"/>
          </p:nvPr>
        </p:nvSpPr>
        <p:spPr>
          <a:xfrm>
            <a:off x="7101506" y="1761891"/>
            <a:ext cx="4288971" cy="532862"/>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voor bedrijven">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accent1"/>
                </a:solidFill>
              </a:defRPr>
            </a:lvl1pPr>
          </a:lstStyle>
          <a:p>
            <a:pPr rtl="0"/>
            <a:r>
              <a:rPr lang="nl-NL" noProof="0"/>
              <a:t>5-8-20XX</a:t>
            </a:r>
          </a:p>
        </p:txBody>
      </p:sp>
      <p:sp>
        <p:nvSpPr>
          <p:cNvPr id="5" name="Tijdelijke aanduiding voor voettekst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lvl1pPr>
              <a:defRPr>
                <a:solidFill>
                  <a:schemeClr val="accent1"/>
                </a:solidFill>
              </a:defRPr>
            </a:lvl1pPr>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lvl1pPr>
              <a:defRPr>
                <a:solidFill>
                  <a:schemeClr val="bg1"/>
                </a:solidFill>
              </a:defRPr>
            </a:lvl1pPr>
          </a:lstStyle>
          <a:p>
            <a:pPr rtl="0"/>
            <a:fld id="{18D65601-5AE2-46FC-B138-694DDD2B510D}" type="slidenum">
              <a:rPr lang="nl-NL" noProof="0" smtClean="0"/>
              <a:pPr rtl="0"/>
              <a:t>‹nr.›</a:t>
            </a:fld>
            <a:endParaRPr lang="nl-NL" noProof="0"/>
          </a:p>
        </p:txBody>
      </p:sp>
      <p:sp>
        <p:nvSpPr>
          <p:cNvPr id="10" name="Tijdelijke aanduiding voor inhoud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nl-NL" noProof="0"/>
              <a:t>Klik om tekst toe te voegen</a:t>
            </a:r>
          </a:p>
        </p:txBody>
      </p:sp>
      <p:cxnSp>
        <p:nvCxnSpPr>
          <p:cNvPr id="8" name="Rechte verbindingslijn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0C546480-8B8D-4EF8-8C6A-DFFAC2755AC3}"/>
              </a:ext>
            </a:extLst>
          </p:cNvPr>
          <p:cNvSpPr>
            <a:spLocks noGrp="1"/>
          </p:cNvSpPr>
          <p:nvPr>
            <p:ph type="title" hasCustomPrompt="1"/>
          </p:nvPr>
        </p:nvSpPr>
        <p:spPr>
          <a:xfrm>
            <a:off x="1871559" y="1352736"/>
            <a:ext cx="3037792" cy="657883"/>
          </a:xfrm>
          <a:prstGeom prst="rect">
            <a:avLst/>
          </a:prstGeom>
        </p:spPr>
        <p:txBody>
          <a:bodyPr rtlCol="0" anchor="ctr"/>
          <a:lstStyle>
            <a:lvl1pPr algn="l">
              <a:lnSpc>
                <a:spcPct val="100000"/>
              </a:lnSpc>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zet tot acti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rgbClr val="58696B"/>
          </a:solidFill>
          <a:ln>
            <a:solidFill>
              <a:srgbClr val="5869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3" name="Tijdelijke aanduiding voor afbeelding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8" name="Tijdelijke aanduiding voor voettekst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nl-NL" noProof="0"/>
              <a:t>Presentatie conferentie</a:t>
            </a:r>
          </a:p>
        </p:txBody>
      </p:sp>
      <p:sp>
        <p:nvSpPr>
          <p:cNvPr id="9" name="Tijdelijke aanduiding voor dianumm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nl-NL" noProof="0" smtClean="0"/>
              <a:pPr rtl="0"/>
              <a:t>‹nr.›</a:t>
            </a:fld>
            <a:endParaRPr lang="nl-NL" noProof="0"/>
          </a:p>
        </p:txBody>
      </p:sp>
      <p:sp>
        <p:nvSpPr>
          <p:cNvPr id="11" name="Tijdelijke aanduiding voor inhoud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rtlCol="0"/>
          <a:lstStyle>
            <a:lvl1pPr marL="0" indent="0">
              <a:lnSpc>
                <a:spcPct val="150000"/>
              </a:lnSpc>
              <a:spcBef>
                <a:spcPts val="0"/>
              </a:spcBef>
              <a:spcAft>
                <a:spcPts val="1200"/>
              </a:spcAft>
              <a:buNone/>
              <a:defRPr sz="1400" spc="100" baseline="0">
                <a:solidFill>
                  <a:schemeClr val="bg1"/>
                </a:solidFill>
              </a:defRPr>
            </a:lvl1pPr>
          </a:lstStyle>
          <a:p>
            <a:pPr lvl="0" rtl="0"/>
            <a:r>
              <a:rPr lang="nl-NL" noProof="0"/>
              <a:t>Klik om tekst toe te voegen</a:t>
            </a:r>
          </a:p>
        </p:txBody>
      </p:sp>
      <p:sp>
        <p:nvSpPr>
          <p:cNvPr id="2" name="Titel 1">
            <a:extLst>
              <a:ext uri="{FF2B5EF4-FFF2-40B4-BE49-F238E27FC236}">
                <a16:creationId xmlns:a16="http://schemas.microsoft.com/office/drawing/2014/main" id="{2055B60F-1D5E-4B0C-8354-2E7AA187F6D5}"/>
              </a:ext>
            </a:extLst>
          </p:cNvPr>
          <p:cNvSpPr>
            <a:spLocks noGrp="1"/>
          </p:cNvSpPr>
          <p:nvPr>
            <p:ph type="title" hasCustomPrompt="1"/>
          </p:nvPr>
        </p:nvSpPr>
        <p:spPr>
          <a:xfrm>
            <a:off x="6311898" y="2471206"/>
            <a:ext cx="5350010" cy="867398"/>
          </a:xfrm>
          <a:prstGeom prst="rect">
            <a:avLst/>
          </a:prstGeom>
        </p:spPr>
        <p:txBody>
          <a:bodyPr rtlCol="0" anchor="ctr"/>
          <a:lstStyle>
            <a:lvl1pPr>
              <a:lnSpc>
                <a:spcPct val="100000"/>
              </a:lnSpc>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pic>
        <p:nvPicPr>
          <p:cNvPr id="3" name="Afbeelding 2">
            <a:extLst>
              <a:ext uri="{FF2B5EF4-FFF2-40B4-BE49-F238E27FC236}">
                <a16:creationId xmlns:a16="http://schemas.microsoft.com/office/drawing/2014/main" id="{F2E77AFF-593A-D8A5-95A9-8CCBDD70FE20}"/>
              </a:ext>
            </a:extLst>
          </p:cNvPr>
          <p:cNvPicPr>
            <a:picLocks noChangeAspect="1"/>
          </p:cNvPicPr>
          <p:nvPr userDrawn="1"/>
        </p:nvPicPr>
        <p:blipFill>
          <a:blip r:embed="rId2"/>
          <a:stretch>
            <a:fillRect/>
          </a:stretch>
        </p:blipFill>
        <p:spPr>
          <a:xfrm>
            <a:off x="3420432" y="1331669"/>
            <a:ext cx="6809822" cy="2847079"/>
          </a:xfrm>
          <a:prstGeom prst="rect">
            <a:avLst/>
          </a:prstGeom>
        </p:spPr>
      </p:pic>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5" name="Tijdelijke aanduiding voor voettekst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nl-NL" noProof="0" smtClean="0"/>
              <a:t>‹nr.›</a:t>
            </a:fld>
            <a:endParaRPr lang="nl-NL" noProof="0"/>
          </a:p>
        </p:txBody>
      </p:sp>
      <p:sp>
        <p:nvSpPr>
          <p:cNvPr id="9" name="Tijdelijke aanduiding voor inhoud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rtlCol="0"/>
          <a:lstStyle>
            <a:lvl1pPr marL="0" indent="0">
              <a:lnSpc>
                <a:spcPct val="125000"/>
              </a:lnSpc>
              <a:spcBef>
                <a:spcPts val="0"/>
              </a:spcBef>
              <a:spcAft>
                <a:spcPts val="1200"/>
              </a:spcAft>
              <a:buNone/>
              <a:defRPr sz="1400" spc="100" baseline="0">
                <a:solidFill>
                  <a:schemeClr val="accent1"/>
                </a:solidFill>
              </a:defRPr>
            </a:lvl1pPr>
          </a:lstStyle>
          <a:p>
            <a:pPr lvl="0" rtl="0"/>
            <a:r>
              <a:rPr lang="nl-NL" noProof="0"/>
              <a:t>Klik om tekst toe te voegen</a:t>
            </a:r>
          </a:p>
        </p:txBody>
      </p:sp>
      <p:sp>
        <p:nvSpPr>
          <p:cNvPr id="2" name="Titel 1">
            <a:extLst>
              <a:ext uri="{FF2B5EF4-FFF2-40B4-BE49-F238E27FC236}">
                <a16:creationId xmlns:a16="http://schemas.microsoft.com/office/drawing/2014/main" id="{E22AE728-7030-4847-B87B-FDB4B86E0332}"/>
              </a:ext>
            </a:extLst>
          </p:cNvPr>
          <p:cNvSpPr>
            <a:spLocks noGrp="1"/>
          </p:cNvSpPr>
          <p:nvPr>
            <p:ph type="title" hasCustomPrompt="1"/>
          </p:nvPr>
        </p:nvSpPr>
        <p:spPr>
          <a:xfrm>
            <a:off x="8078765" y="2371063"/>
            <a:ext cx="3193926" cy="999451"/>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9A9D60F5-07EA-4D8F-AAFA-0F48CB78542E}"/>
              </a:ext>
            </a:extLst>
          </p:cNvPr>
          <p:cNvSpPr>
            <a:spLocks noGrp="1"/>
          </p:cNvSpPr>
          <p:nvPr>
            <p:ph type="dt" sz="half" idx="10"/>
          </p:nvPr>
        </p:nvSpPr>
        <p:spPr/>
        <p:txBody>
          <a:bodyPr rtlCol="0"/>
          <a:lstStyle/>
          <a:p>
            <a:pPr rtl="0"/>
            <a:r>
              <a:rPr lang="nl-NL" noProof="0"/>
              <a:t>5-8-20XX</a:t>
            </a:r>
          </a:p>
        </p:txBody>
      </p:sp>
      <p:sp>
        <p:nvSpPr>
          <p:cNvPr id="5" name="Tijdelijke aanduiding voor voettekst 4">
            <a:extLst>
              <a:ext uri="{FF2B5EF4-FFF2-40B4-BE49-F238E27FC236}">
                <a16:creationId xmlns:a16="http://schemas.microsoft.com/office/drawing/2014/main" id="{73ED4C42-D293-4981-BA06-A4638BEE1641}"/>
              </a:ext>
            </a:extLst>
          </p:cNvPr>
          <p:cNvSpPr>
            <a:spLocks noGrp="1"/>
          </p:cNvSpPr>
          <p:nvPr>
            <p:ph type="ftr" sz="quarter" idx="11"/>
          </p:nvPr>
        </p:nvSpPr>
        <p:spPr/>
        <p:txBody>
          <a:bodyPr rtlCol="0"/>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rtlCol="0"/>
          <a:lstStyle/>
          <a:p>
            <a:pPr rtl="0"/>
            <a:fld id="{18D65601-5AE2-46FC-B138-694DDD2B510D}" type="slidenum">
              <a:rPr lang="nl-NL" noProof="0" smtClean="0"/>
              <a:t>‹nr.›</a:t>
            </a:fld>
            <a:endParaRPr lang="nl-NL" noProof="0"/>
          </a:p>
        </p:txBody>
      </p:sp>
      <p:sp>
        <p:nvSpPr>
          <p:cNvPr id="16" name="Tijdelijke aanduiding voor inhoud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nl-NL" noProof="0"/>
              <a:t>Klik om tekst toe te voegen</a:t>
            </a:r>
          </a:p>
        </p:txBody>
      </p:sp>
      <p:sp>
        <p:nvSpPr>
          <p:cNvPr id="2" name="Titel 1">
            <a:extLst>
              <a:ext uri="{FF2B5EF4-FFF2-40B4-BE49-F238E27FC236}">
                <a16:creationId xmlns:a16="http://schemas.microsoft.com/office/drawing/2014/main" id="{DBCD17CD-E6D2-4329-B271-1E59AA986EF1}"/>
              </a:ext>
            </a:extLst>
          </p:cNvPr>
          <p:cNvSpPr>
            <a:spLocks noGrp="1"/>
          </p:cNvSpPr>
          <p:nvPr>
            <p:ph type="title" hasCustomPrompt="1"/>
          </p:nvPr>
        </p:nvSpPr>
        <p:spPr>
          <a:xfrm>
            <a:off x="1675242" y="1418953"/>
            <a:ext cx="5362575" cy="495691"/>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nnismaken met de presentato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Tijdelijke aanduiding voor afbeelding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rtlCol="0"/>
          <a:lstStyle>
            <a:lvl1pPr marL="0" indent="0" algn="ctr">
              <a:buNone/>
              <a:defRPr/>
            </a:lvl1pPr>
          </a:lstStyle>
          <a:p>
            <a:pPr rtl="0"/>
            <a:r>
              <a:rPr lang="nl-NL" noProof="0"/>
              <a:t>Klik om foto toe te voegen</a:t>
            </a:r>
          </a:p>
        </p:txBody>
      </p:sp>
      <p:sp>
        <p:nvSpPr>
          <p:cNvPr id="4" name="Tijdelijke aanduiding voor datum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rtlCol="0"/>
          <a:lstStyle>
            <a:lvl1pPr>
              <a:defRPr>
                <a:solidFill>
                  <a:schemeClr val="accent5">
                    <a:lumMod val="20000"/>
                    <a:lumOff val="80000"/>
                  </a:schemeClr>
                </a:solidFill>
              </a:defRPr>
            </a:lvl1pPr>
          </a:lstStyle>
          <a:p>
            <a:pPr rtl="0"/>
            <a:r>
              <a:rPr lang="nl-NL" noProof="0"/>
              <a:t>5-8-20XX</a:t>
            </a:r>
          </a:p>
        </p:txBody>
      </p:sp>
      <p:sp>
        <p:nvSpPr>
          <p:cNvPr id="5" name="Tijdelijke aanduiding voor voettekst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nl-NL" noProof="0" smtClean="0"/>
              <a:pPr rtl="0"/>
              <a:t>‹nr.›</a:t>
            </a:fld>
            <a:endParaRPr lang="nl-NL" noProof="0"/>
          </a:p>
        </p:txBody>
      </p:sp>
      <p:sp>
        <p:nvSpPr>
          <p:cNvPr id="10" name="Tijdelijke aanduiding voor tekst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rtlCol="0" anchor="ctr"/>
          <a:lstStyle>
            <a:lvl1pPr marL="0" indent="0">
              <a:lnSpc>
                <a:spcPct val="80000"/>
              </a:lnSpc>
              <a:spcBef>
                <a:spcPts val="0"/>
              </a:spcBef>
              <a:buNone/>
              <a:defRPr sz="1600" b="1" spc="100" baseline="0">
                <a:solidFill>
                  <a:schemeClr val="accent1"/>
                </a:solidFill>
                <a:latin typeface="+mj-lt"/>
              </a:defRPr>
            </a:lvl1pPr>
          </a:lstStyle>
          <a:p>
            <a:pPr lvl="0" rtl="0"/>
            <a:r>
              <a:rPr lang="nl-NL" noProof="0"/>
              <a:t>Klik om naam toe te voegen</a:t>
            </a:r>
          </a:p>
        </p:txBody>
      </p:sp>
      <p:sp>
        <p:nvSpPr>
          <p:cNvPr id="11" name="Tijdelijke aanduiding voor inhoud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rtlCol="0"/>
          <a:lstStyle>
            <a:lvl1pPr marL="0" indent="0">
              <a:lnSpc>
                <a:spcPct val="150000"/>
              </a:lnSpc>
              <a:spcBef>
                <a:spcPts val="0"/>
              </a:spcBef>
              <a:spcAft>
                <a:spcPts val="1000"/>
              </a:spcAft>
              <a:buNone/>
              <a:defRPr sz="1400" spc="100" baseline="0"/>
            </a:lvl1pPr>
          </a:lstStyle>
          <a:p>
            <a:pPr lvl="0" rtl="0"/>
            <a:r>
              <a:rPr lang="nl-NL" noProof="0"/>
              <a:t>Klik om tekst toe te voegen</a:t>
            </a:r>
          </a:p>
        </p:txBody>
      </p:sp>
      <p:cxnSp>
        <p:nvCxnSpPr>
          <p:cNvPr id="13" name="Rechte verbindingslijn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9519138" y="2551472"/>
            <a:ext cx="267286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9B7B60A-1B6C-4E40-94D7-AE1BD3712779}"/>
              </a:ext>
            </a:extLst>
          </p:cNvPr>
          <p:cNvSpPr>
            <a:spLocks noGrp="1"/>
          </p:cNvSpPr>
          <p:nvPr>
            <p:ph type="title" hasCustomPrompt="1"/>
          </p:nvPr>
        </p:nvSpPr>
        <p:spPr>
          <a:xfrm rot="16200000">
            <a:off x="-810973" y="4189152"/>
            <a:ext cx="3121302" cy="469478"/>
          </a:xfrm>
          <a:prstGeom prst="rect">
            <a:avLst/>
          </a:prstGeom>
        </p:spPr>
        <p:txBody>
          <a:bodyPr rtlCol="0" anchor="ctr"/>
          <a:lstStyle>
            <a:lvl1pPr algn="r">
              <a:defRPr lang="en-US" sz="2400" spc="100" baseline="0">
                <a:solidFill>
                  <a:schemeClr val="accent1"/>
                </a:solidFill>
                <a:ea typeface="+mn-ea"/>
                <a:cs typeface="+mn-cs"/>
              </a:defRPr>
            </a:lvl1pPr>
          </a:lstStyle>
          <a:p>
            <a:pPr marL="0" lvl="0" indent="0" algn="r" rtl="0">
              <a:lnSpc>
                <a:spcPct val="80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htergro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BFE3E-14BB-4DC6-A806-1E62C1D2446E}"/>
              </a:ext>
            </a:extLst>
          </p:cNvPr>
          <p:cNvSpPr>
            <a:spLocks noGrp="1"/>
          </p:cNvSpPr>
          <p:nvPr>
            <p:ph type="title" hasCustomPrompt="1"/>
          </p:nvPr>
        </p:nvSpPr>
        <p:spPr>
          <a:xfrm>
            <a:off x="1883137" y="1360309"/>
            <a:ext cx="2909309" cy="657882"/>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nl-NL" noProof="0"/>
              <a:t>Klik om de titelstijl van het model te bewerken</a:t>
            </a:r>
          </a:p>
        </p:txBody>
      </p:sp>
      <p:sp>
        <p:nvSpPr>
          <p:cNvPr id="8" name="Tijdelijke aanduiding voor afbeelding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rtlCol="0"/>
          <a:lstStyle>
            <a:lvl1pPr marL="0" indent="0" algn="ctr">
              <a:buNone/>
              <a:defRPr/>
            </a:lvl1pPr>
          </a:lstStyle>
          <a:p>
            <a:pPr rtl="0"/>
            <a:r>
              <a:rPr lang="nl-NL" noProof="0"/>
              <a:t>Klik om foto toe te voegen</a:t>
            </a:r>
          </a:p>
        </p:txBody>
      </p:sp>
      <p:sp>
        <p:nvSpPr>
          <p:cNvPr id="10" name="Tijdelijke aanduiding voor inhoud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nl-NL" noProof="0"/>
              <a:t>Klik om tekst toe te voegen</a:t>
            </a:r>
          </a:p>
        </p:txBody>
      </p:sp>
      <p:sp>
        <p:nvSpPr>
          <p:cNvPr id="5" name="Tijdelijke aanduiding voor datum 4">
            <a:extLst>
              <a:ext uri="{FF2B5EF4-FFF2-40B4-BE49-F238E27FC236}">
                <a16:creationId xmlns:a16="http://schemas.microsoft.com/office/drawing/2014/main" id="{23CF9177-0C51-4496-B5AE-7ED4F8F3A170}"/>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6" name="Tijdelijke aanduiding voor voettekst 5">
            <a:extLst>
              <a:ext uri="{FF2B5EF4-FFF2-40B4-BE49-F238E27FC236}">
                <a16:creationId xmlns:a16="http://schemas.microsoft.com/office/drawing/2014/main" id="{C57A035F-C837-4CCA-BB19-CE656F0576BD}"/>
              </a:ext>
            </a:extLst>
          </p:cNvPr>
          <p:cNvSpPr>
            <a:spLocks noGrp="1"/>
          </p:cNvSpPr>
          <p:nvPr>
            <p:ph type="ftr" sz="quarter" idx="11"/>
          </p:nvPr>
        </p:nvSpPr>
        <p:spPr/>
        <p:txBody>
          <a:bodyPr rtlCol="0"/>
          <a:lstStyle>
            <a:lvl1pPr>
              <a:defRPr>
                <a:solidFill>
                  <a:schemeClr val="accent1"/>
                </a:solidFill>
              </a:defRPr>
            </a:lvl1pPr>
          </a:lstStyle>
          <a:p>
            <a:pPr rtl="0"/>
            <a:r>
              <a:rPr lang="nl-NL" noProof="0"/>
              <a:t>Presentatie conferentie</a:t>
            </a:r>
          </a:p>
        </p:txBody>
      </p:sp>
      <p:sp>
        <p:nvSpPr>
          <p:cNvPr id="7" name="Tijdelijke aanduiding voor dianumm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rtlCol="0"/>
          <a:lstStyle>
            <a:lvl1pPr>
              <a:defRPr>
                <a:solidFill>
                  <a:schemeClr val="accent1"/>
                </a:solidFill>
              </a:defRPr>
            </a:lvl1pPr>
          </a:lstStyle>
          <a:p>
            <a:pPr rtl="0"/>
            <a:fld id="{18D65601-5AE2-46FC-B138-694DDD2B510D}" type="slidenum">
              <a:rPr lang="nl-NL" noProof="0" smtClean="0"/>
              <a:pPr rtl="0"/>
              <a:t>‹nr.›</a:t>
            </a:fld>
            <a:endParaRPr lang="nl-NL" noProof="0"/>
          </a:p>
        </p:txBody>
      </p:sp>
      <p:cxnSp>
        <p:nvCxnSpPr>
          <p:cNvPr id="12" name="Rechte verbindingslijn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vragen">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jdelijke aanduiding voor afbeelding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rtlCol="0"/>
          <a:lstStyle>
            <a:lvl1pPr marL="0" indent="0" algn="ctr">
              <a:buNone/>
              <a:defRPr/>
            </a:lvl1pPr>
          </a:lstStyle>
          <a:p>
            <a:pPr rtl="0"/>
            <a:r>
              <a:rPr lang="nl-NL" noProof="0"/>
              <a:t>Klik om foto toe te voegen</a:t>
            </a:r>
          </a:p>
        </p:txBody>
      </p:sp>
      <p:sp>
        <p:nvSpPr>
          <p:cNvPr id="7" name="Tijdelijke aanduiding voor datum 6">
            <a:extLst>
              <a:ext uri="{FF2B5EF4-FFF2-40B4-BE49-F238E27FC236}">
                <a16:creationId xmlns:a16="http://schemas.microsoft.com/office/drawing/2014/main" id="{F080A53F-EFDF-40A3-B9E3-58EB0D3F3A84}"/>
              </a:ext>
            </a:extLst>
          </p:cNvPr>
          <p:cNvSpPr>
            <a:spLocks noGrp="1"/>
          </p:cNvSpPr>
          <p:nvPr>
            <p:ph type="dt" sz="half" idx="10"/>
          </p:nvPr>
        </p:nvSpPr>
        <p:spPr/>
        <p:txBody>
          <a:bodyPr rtlCol="0"/>
          <a:lstStyle/>
          <a:p>
            <a:pPr rtl="0"/>
            <a:r>
              <a:rPr lang="nl-NL" noProof="0"/>
              <a:t>5-8-20XX</a:t>
            </a:r>
          </a:p>
        </p:txBody>
      </p:sp>
      <p:sp>
        <p:nvSpPr>
          <p:cNvPr id="14" name="Tijdelijke aanduiding voor inhoud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nl-NL" noProof="0"/>
              <a:t>Klik om tekst toe te voegen</a:t>
            </a:r>
          </a:p>
        </p:txBody>
      </p:sp>
      <p:sp>
        <p:nvSpPr>
          <p:cNvPr id="15" name="Tijdelijke aanduiding voor voettekst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rtlCol="0"/>
          <a:lstStyle>
            <a:lvl1pPr algn="l">
              <a:defRPr>
                <a:solidFill>
                  <a:schemeClr val="bg1"/>
                </a:solidFill>
              </a:defRPr>
            </a:lvl1pPr>
          </a:lstStyle>
          <a:p>
            <a:pPr rtl="0"/>
            <a:r>
              <a:rPr lang="nl-NL" noProof="0"/>
              <a:t>Presentatie conferentie</a:t>
            </a:r>
          </a:p>
        </p:txBody>
      </p:sp>
      <p:sp>
        <p:nvSpPr>
          <p:cNvPr id="16" name="Tijdelijke aanduiding voor dianumm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rtlCol="0"/>
          <a:lstStyle>
            <a:lvl1pPr>
              <a:defRPr>
                <a:solidFill>
                  <a:schemeClr val="bg1"/>
                </a:solidFill>
              </a:defRPr>
            </a:lvl1pPr>
          </a:lstStyle>
          <a:p>
            <a:pPr rtl="0"/>
            <a:fld id="{18D65601-5AE2-46FC-B138-694DDD2B510D}" type="slidenum">
              <a:rPr lang="nl-NL" noProof="0" smtClean="0"/>
              <a:pPr rtl="0"/>
              <a:t>‹nr.›</a:t>
            </a:fld>
            <a:endParaRPr lang="nl-NL" noProof="0"/>
          </a:p>
        </p:txBody>
      </p:sp>
      <p:sp>
        <p:nvSpPr>
          <p:cNvPr id="2" name="Titel 1">
            <a:extLst>
              <a:ext uri="{FF2B5EF4-FFF2-40B4-BE49-F238E27FC236}">
                <a16:creationId xmlns:a16="http://schemas.microsoft.com/office/drawing/2014/main" id="{BE4FA9AB-9D34-43A5-947E-835D7FE29C21}"/>
              </a:ext>
            </a:extLst>
          </p:cNvPr>
          <p:cNvSpPr>
            <a:spLocks noGrp="1"/>
          </p:cNvSpPr>
          <p:nvPr>
            <p:ph type="title" hasCustomPrompt="1"/>
          </p:nvPr>
        </p:nvSpPr>
        <p:spPr>
          <a:xfrm>
            <a:off x="1016002" y="2225678"/>
            <a:ext cx="4607268" cy="469476"/>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ijsopgave">
    <p:spTree>
      <p:nvGrpSpPr>
        <p:cNvPr id="1" name=""/>
        <p:cNvGrpSpPr/>
        <p:nvPr/>
      </p:nvGrpSpPr>
      <p:grpSpPr>
        <a:xfrm>
          <a:off x="0" y="0"/>
          <a:ext cx="0" cy="0"/>
          <a:chOff x="0" y="0"/>
          <a:chExt cx="0" cy="0"/>
        </a:xfrm>
      </p:grpSpPr>
      <p:sp>
        <p:nvSpPr>
          <p:cNvPr id="6" name="Tijdelijke aanduiding voor afbeelding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rtlCol="0"/>
          <a:lstStyle>
            <a:lvl1pPr marL="0" indent="0" algn="ctr">
              <a:buNone/>
              <a:defRPr/>
            </a:lvl1pPr>
          </a:lstStyle>
          <a:p>
            <a:pPr rtl="0"/>
            <a:r>
              <a:rPr lang="nl-NL" noProof="0"/>
              <a:t>Klik om foto toe te voegen</a:t>
            </a:r>
          </a:p>
        </p:txBody>
      </p:sp>
      <p:sp>
        <p:nvSpPr>
          <p:cNvPr id="3" name="Tijdelijke aanduiding voor datum 2">
            <a:extLst>
              <a:ext uri="{FF2B5EF4-FFF2-40B4-BE49-F238E27FC236}">
                <a16:creationId xmlns:a16="http://schemas.microsoft.com/office/drawing/2014/main" id="{9AB9DE71-7B7A-4473-ABD8-99575CAFB38F}"/>
              </a:ext>
            </a:extLst>
          </p:cNvPr>
          <p:cNvSpPr>
            <a:spLocks noGrp="1"/>
          </p:cNvSpPr>
          <p:nvPr>
            <p:ph type="dt" sz="half" idx="10"/>
          </p:nvPr>
        </p:nvSpPr>
        <p:spPr/>
        <p:txBody>
          <a:bodyPr rtlCol="0"/>
          <a:lstStyle>
            <a:lvl1pPr>
              <a:defRPr>
                <a:solidFill>
                  <a:schemeClr val="bg1">
                    <a:lumMod val="95000"/>
                  </a:schemeClr>
                </a:solidFill>
              </a:defRPr>
            </a:lvl1pPr>
          </a:lstStyle>
          <a:p>
            <a:pPr rtl="0"/>
            <a:r>
              <a:rPr lang="nl-NL" noProof="0"/>
              <a:t>5-8-20XX</a:t>
            </a:r>
          </a:p>
        </p:txBody>
      </p:sp>
      <p:sp>
        <p:nvSpPr>
          <p:cNvPr id="4" name="Tijdelijke aanduiding voor voettekst 3">
            <a:extLst>
              <a:ext uri="{FF2B5EF4-FFF2-40B4-BE49-F238E27FC236}">
                <a16:creationId xmlns:a16="http://schemas.microsoft.com/office/drawing/2014/main" id="{DAAA1C9B-284B-4C89-8743-52285AC95126}"/>
              </a:ext>
            </a:extLst>
          </p:cNvPr>
          <p:cNvSpPr>
            <a:spLocks noGrp="1"/>
          </p:cNvSpPr>
          <p:nvPr>
            <p:ph type="ftr" sz="quarter" idx="11"/>
          </p:nvPr>
        </p:nvSpPr>
        <p:spPr/>
        <p:txBody>
          <a:bodyPr rtlCol="0"/>
          <a:lstStyle>
            <a:lvl1pPr>
              <a:defRPr>
                <a:solidFill>
                  <a:schemeClr val="bg1">
                    <a:lumMod val="95000"/>
                  </a:schemeClr>
                </a:solidFill>
              </a:defRPr>
            </a:lvl1pPr>
          </a:lstStyle>
          <a:p>
            <a:pPr rtl="0"/>
            <a:r>
              <a:rPr lang="nl-NL" noProof="0"/>
              <a:t>Presentatie conferentie</a:t>
            </a:r>
          </a:p>
        </p:txBody>
      </p:sp>
      <p:sp>
        <p:nvSpPr>
          <p:cNvPr id="5" name="Tijdelijke aanduiding voor dianumm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rtlCol="0"/>
          <a:lstStyle>
            <a:lvl1pPr>
              <a:defRPr>
                <a:solidFill>
                  <a:schemeClr val="bg1">
                    <a:lumMod val="95000"/>
                  </a:schemeClr>
                </a:solidFill>
              </a:defRPr>
            </a:lvl1pPr>
          </a:lstStyle>
          <a:p>
            <a:pPr rtl="0"/>
            <a:fld id="{18D65601-5AE2-46FC-B138-694DDD2B510D}" type="slidenum">
              <a:rPr lang="nl-NL" noProof="0" smtClean="0"/>
              <a:pPr rtl="0"/>
              <a:t>‹nr.›</a:t>
            </a:fld>
            <a:endParaRPr lang="nl-NL" noProof="0"/>
          </a:p>
        </p:txBody>
      </p:sp>
      <p:sp>
        <p:nvSpPr>
          <p:cNvPr id="7" name="Tijdelijke aanduiding voor tekst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1909860" y="1743971"/>
            <a:ext cx="7981786" cy="2609103"/>
          </a:xfrm>
          <a:prstGeom prst="rect">
            <a:avLst/>
          </a:prstGeom>
        </p:spPr>
        <p:txBody>
          <a:bodyPr rtlCol="0" anchor="ctr"/>
          <a:lstStyle>
            <a:lvl1pPr marL="0" indent="0" algn="l">
              <a:lnSpc>
                <a:spcPct val="125000"/>
              </a:lnSpc>
              <a:spcBef>
                <a:spcPts val="0"/>
              </a:spcBef>
              <a:buNone/>
              <a:defRPr sz="3200" i="1" spc="100" baseline="0">
                <a:solidFill>
                  <a:schemeClr val="bg1"/>
                </a:solidFill>
                <a:latin typeface="+mj-lt"/>
              </a:defRPr>
            </a:lvl1pPr>
          </a:lstStyle>
          <a:p>
            <a:pPr lvl="0" rtl="0"/>
            <a:r>
              <a:rPr lang="nl-NL" noProof="0" dirty="0"/>
              <a:t>Klik om titel toe te voegen</a:t>
            </a:r>
          </a:p>
        </p:txBody>
      </p:sp>
      <p:sp>
        <p:nvSpPr>
          <p:cNvPr id="2" name="Titel 1">
            <a:extLst>
              <a:ext uri="{FF2B5EF4-FFF2-40B4-BE49-F238E27FC236}">
                <a16:creationId xmlns:a16="http://schemas.microsoft.com/office/drawing/2014/main" id="{648B1850-15F7-414E-B8F6-3A5B3D10B263}"/>
              </a:ext>
            </a:extLst>
          </p:cNvPr>
          <p:cNvSpPr>
            <a:spLocks noGrp="1"/>
          </p:cNvSpPr>
          <p:nvPr>
            <p:ph type="title" hasCustomPrompt="1"/>
          </p:nvPr>
        </p:nvSpPr>
        <p:spPr>
          <a:xfrm>
            <a:off x="5010083" y="5448575"/>
            <a:ext cx="4881563" cy="463550"/>
          </a:xfrm>
          <a:prstGeom prst="rect">
            <a:avLst/>
          </a:prstGeom>
        </p:spPr>
        <p:txBody>
          <a:bodyPr rtlCol="0"/>
          <a:lstStyle>
            <a:lvl1pPr algn="r">
              <a:defRPr lang="en-US" sz="1800" spc="100" baseline="0">
                <a:solidFill>
                  <a:schemeClr val="bg1"/>
                </a:solidFill>
                <a:latin typeface="+mn-lt"/>
                <a:ea typeface="+mn-ea"/>
                <a:cs typeface="+mn-cs"/>
              </a:defRPr>
            </a:lvl1pPr>
          </a:lstStyle>
          <a:p>
            <a:pPr marL="0" lvl="0" indent="0" algn="r" rtl="0">
              <a:spcBef>
                <a:spcPts val="100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rgbClr val="586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2" name="Tijdelijke aanduiding voor datum 1">
            <a:extLst>
              <a:ext uri="{FF2B5EF4-FFF2-40B4-BE49-F238E27FC236}">
                <a16:creationId xmlns:a16="http://schemas.microsoft.com/office/drawing/2014/main" id="{195FA8B4-F9F3-4FF5-B11F-483A1B95EA11}"/>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3" name="Tijdelijke aanduiding voor voettekst 2">
            <a:extLst>
              <a:ext uri="{FF2B5EF4-FFF2-40B4-BE49-F238E27FC236}">
                <a16:creationId xmlns:a16="http://schemas.microsoft.com/office/drawing/2014/main" id="{F97B8F04-28A5-462E-86DE-06C37E40589B}"/>
              </a:ext>
            </a:extLst>
          </p:cNvPr>
          <p:cNvSpPr>
            <a:spLocks noGrp="1"/>
          </p:cNvSpPr>
          <p:nvPr>
            <p:ph type="ftr" sz="quarter" idx="11"/>
          </p:nvPr>
        </p:nvSpPr>
        <p:spPr/>
        <p:txBody>
          <a:bodyPr rtlCol="0"/>
          <a:lstStyle>
            <a:lvl1pPr>
              <a:defRPr>
                <a:solidFill>
                  <a:schemeClr val="accent6">
                    <a:lumMod val="75000"/>
                  </a:schemeClr>
                </a:solidFill>
              </a:defRPr>
            </a:lvl1pPr>
          </a:lstStyle>
          <a:p>
            <a:pPr rtl="0"/>
            <a:r>
              <a:rPr lang="nl-NL" noProof="0"/>
              <a:t>Presentatie conferentie</a:t>
            </a:r>
          </a:p>
        </p:txBody>
      </p:sp>
      <p:sp>
        <p:nvSpPr>
          <p:cNvPr id="4" name="Tijdelijke aanduiding voor dianumm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rtlCol="0"/>
          <a:lstStyle>
            <a:lvl1pPr>
              <a:defRPr>
                <a:solidFill>
                  <a:schemeClr val="accent6">
                    <a:lumMod val="75000"/>
                  </a:schemeClr>
                </a:solidFill>
              </a:defRPr>
            </a:lvl1pPr>
          </a:lstStyle>
          <a:p>
            <a:pPr rtl="0"/>
            <a:fld id="{18D65601-5AE2-46FC-B138-694DDD2B510D}" type="slidenum">
              <a:rPr lang="nl-NL" noProof="0" smtClean="0"/>
              <a:pPr rtl="0"/>
              <a:t>‹nr.›</a:t>
            </a:fld>
            <a:endParaRPr lang="nl-NL" noProof="0"/>
          </a:p>
        </p:txBody>
      </p:sp>
      <p:sp>
        <p:nvSpPr>
          <p:cNvPr id="6" name="Tijdelijke aanduiding voor inhoud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nl-NL" noProof="0"/>
              <a:t>Klik om tekst toe te voegen</a:t>
            </a:r>
          </a:p>
        </p:txBody>
      </p:sp>
      <p:sp>
        <p:nvSpPr>
          <p:cNvPr id="7" name="Rechthoek 6">
            <a:extLst>
              <a:ext uri="{FF2B5EF4-FFF2-40B4-BE49-F238E27FC236}">
                <a16:creationId xmlns:a16="http://schemas.microsoft.com/office/drawing/2014/main" id="{3270974D-DE65-42B3-BEB4-235503245B26}"/>
              </a:ext>
            </a:extLst>
          </p:cNvPr>
          <p:cNvSpPr/>
          <p:nvPr userDrawn="1"/>
        </p:nvSpPr>
        <p:spPr>
          <a:xfrm>
            <a:off x="5834744" y="638175"/>
            <a:ext cx="5791200" cy="195594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8" name="Tijdelijke aanduiding voor inhoud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nl-NL" noProof="0"/>
              <a:t>Klik om tekst toe te voegen</a:t>
            </a:r>
          </a:p>
        </p:txBody>
      </p:sp>
      <p:sp>
        <p:nvSpPr>
          <p:cNvPr id="9" name="Rechthoek 8">
            <a:extLst>
              <a:ext uri="{FF2B5EF4-FFF2-40B4-BE49-F238E27FC236}">
                <a16:creationId xmlns:a16="http://schemas.microsoft.com/office/drawing/2014/main" id="{A6803CCC-79BF-4752-81AA-D68AB023A6B6}"/>
              </a:ext>
            </a:extLst>
          </p:cNvPr>
          <p:cNvSpPr/>
          <p:nvPr userDrawn="1"/>
        </p:nvSpPr>
        <p:spPr>
          <a:xfrm>
            <a:off x="5834744" y="3149556"/>
            <a:ext cx="5791200" cy="307027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cxnSp>
        <p:nvCxnSpPr>
          <p:cNvPr id="11" name="Rechte verbindingslijn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A4FC0018-1CBF-4BC0-BE79-B983651D8848}"/>
              </a:ext>
            </a:extLst>
          </p:cNvPr>
          <p:cNvSpPr>
            <a:spLocks noGrp="1"/>
          </p:cNvSpPr>
          <p:nvPr>
            <p:ph type="title" hasCustomPrompt="1"/>
          </p:nvPr>
        </p:nvSpPr>
        <p:spPr>
          <a:xfrm rot="16200000">
            <a:off x="1005213" y="4932422"/>
            <a:ext cx="2635209" cy="523708"/>
          </a:xfrm>
          <a:prstGeom prst="rect">
            <a:avLst/>
          </a:prstGeom>
        </p:spPr>
        <p:txBody>
          <a:bodyPr rtlCol="0" anchor="ctr"/>
          <a:lstStyle>
            <a:lvl1pPr algn="r">
              <a:defRPr lang="en-US" sz="2400" spc="100" baseline="0">
                <a:solidFill>
                  <a:schemeClr val="bg1"/>
                </a:solidFill>
                <a:ea typeface="+mn-ea"/>
                <a:cs typeface="+mn-cs"/>
              </a:defRPr>
            </a:lvl1pPr>
          </a:lstStyle>
          <a:p>
            <a:pPr marL="0" lvl="0" indent="0" algn="r" rtl="0">
              <a:lnSpc>
                <a:spcPct val="80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communicatiehulpmiddelen">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B06ACE2-BA16-48C7-A451-845668BC059A}"/>
              </a:ext>
            </a:extLst>
          </p:cNvPr>
          <p:cNvSpPr>
            <a:spLocks noGrp="1"/>
          </p:cNvSpPr>
          <p:nvPr>
            <p:ph type="dt" sz="half" idx="10"/>
          </p:nvPr>
        </p:nvSpPr>
        <p:spPr/>
        <p:txBody>
          <a:bodyPr rtlCol="0"/>
          <a:lstStyle/>
          <a:p>
            <a:pPr rtl="0"/>
            <a:r>
              <a:rPr lang="nl-NL" noProof="0"/>
              <a:t>5-8-20XX</a:t>
            </a:r>
          </a:p>
        </p:txBody>
      </p:sp>
      <p:sp>
        <p:nvSpPr>
          <p:cNvPr id="6" name="Tijdelijke aanduiding voor voettekst 5">
            <a:extLst>
              <a:ext uri="{FF2B5EF4-FFF2-40B4-BE49-F238E27FC236}">
                <a16:creationId xmlns:a16="http://schemas.microsoft.com/office/drawing/2014/main" id="{009B479B-4CEB-47DB-903C-2E2D2445EB57}"/>
              </a:ext>
            </a:extLst>
          </p:cNvPr>
          <p:cNvSpPr>
            <a:spLocks noGrp="1"/>
          </p:cNvSpPr>
          <p:nvPr>
            <p:ph type="ftr" sz="quarter" idx="11"/>
          </p:nvPr>
        </p:nvSpPr>
        <p:spPr/>
        <p:txBody>
          <a:bodyPr rtlCol="0"/>
          <a:lstStyle/>
          <a:p>
            <a:pPr rtl="0"/>
            <a:r>
              <a:rPr lang="nl-NL" noProof="0"/>
              <a:t>Presentatie conferentie</a:t>
            </a:r>
          </a:p>
        </p:txBody>
      </p:sp>
      <p:sp>
        <p:nvSpPr>
          <p:cNvPr id="7" name="Tijdelijke aanduiding voor dianumm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rtlCol="0"/>
          <a:lstStyle/>
          <a:p>
            <a:pPr rtl="0"/>
            <a:fld id="{18D65601-5AE2-46FC-B138-694DDD2B510D}" type="slidenum">
              <a:rPr lang="nl-NL" noProof="0" smtClean="0"/>
              <a:t>‹nr.›</a:t>
            </a:fld>
            <a:endParaRPr lang="nl-NL" noProof="0"/>
          </a:p>
        </p:txBody>
      </p:sp>
      <p:sp>
        <p:nvSpPr>
          <p:cNvPr id="9" name="Rechthoek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19" name="Tijdelijke aanduiding voor inhoud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nl-NL" noProof="0"/>
              <a:t>Klik om tekst toe te voegen</a:t>
            </a:r>
          </a:p>
        </p:txBody>
      </p:sp>
      <p:sp>
        <p:nvSpPr>
          <p:cNvPr id="20" name="Tijdelijke aanduiding voor inhoud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nl-NL" noProof="0"/>
              <a:t>Klik om tekst toe te voegen</a:t>
            </a:r>
          </a:p>
        </p:txBody>
      </p:sp>
      <p:sp>
        <p:nvSpPr>
          <p:cNvPr id="21" name="Tijdelijke aanduiding voor inhoud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nl-NL" noProof="0"/>
              <a:t>Klik om tekst toe te voegen</a:t>
            </a:r>
          </a:p>
        </p:txBody>
      </p:sp>
      <p:sp>
        <p:nvSpPr>
          <p:cNvPr id="22" name="Tijdelijke aanduiding voor inhoud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nl-NL" noProof="0"/>
              <a:t>Klik om tekst toe te voegen</a:t>
            </a:r>
          </a:p>
        </p:txBody>
      </p:sp>
      <p:sp>
        <p:nvSpPr>
          <p:cNvPr id="37" name="Tijdelijke aanduiding voor tekst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nl-NL" noProof="0"/>
              <a:t>#</a:t>
            </a:r>
          </a:p>
        </p:txBody>
      </p:sp>
      <p:sp>
        <p:nvSpPr>
          <p:cNvPr id="38" name="Tijdelijke aanduiding voor tekst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nl-NL" noProof="0"/>
              <a:t>#</a:t>
            </a:r>
          </a:p>
        </p:txBody>
      </p:sp>
      <p:sp>
        <p:nvSpPr>
          <p:cNvPr id="39" name="Tijdelijke aanduiding voor tekst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nl-NL" noProof="0"/>
              <a:t>#</a:t>
            </a:r>
          </a:p>
        </p:txBody>
      </p:sp>
      <p:sp>
        <p:nvSpPr>
          <p:cNvPr id="40" name="Tijdelijke aanduiding voor tekst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nl-NL" noProof="0"/>
              <a:t>#</a:t>
            </a:r>
          </a:p>
        </p:txBody>
      </p:sp>
      <p:sp>
        <p:nvSpPr>
          <p:cNvPr id="2" name="Titel 1">
            <a:extLst>
              <a:ext uri="{FF2B5EF4-FFF2-40B4-BE49-F238E27FC236}">
                <a16:creationId xmlns:a16="http://schemas.microsoft.com/office/drawing/2014/main" id="{82BDF22D-6760-4BDD-92EF-E940DCC023C0}"/>
              </a:ext>
            </a:extLst>
          </p:cNvPr>
          <p:cNvSpPr>
            <a:spLocks noGrp="1"/>
          </p:cNvSpPr>
          <p:nvPr>
            <p:ph type="title" hasCustomPrompt="1"/>
          </p:nvPr>
        </p:nvSpPr>
        <p:spPr>
          <a:xfrm>
            <a:off x="1267697" y="1369287"/>
            <a:ext cx="4079564"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weldige producten make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rgbClr val="58696B"/>
          </a:solidFill>
          <a:ln>
            <a:solidFill>
              <a:srgbClr val="5869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
        <p:nvSpPr>
          <p:cNvPr id="9" name="Tijdelijke aanduiding voor afbeelding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nl-NL" noProof="0"/>
              <a:t>Klik om foto toe te voegen</a:t>
            </a:r>
          </a:p>
        </p:txBody>
      </p:sp>
      <p:sp>
        <p:nvSpPr>
          <p:cNvPr id="5" name="Tijdelijke aanduiding voor datum 4">
            <a:extLst>
              <a:ext uri="{FF2B5EF4-FFF2-40B4-BE49-F238E27FC236}">
                <a16:creationId xmlns:a16="http://schemas.microsoft.com/office/drawing/2014/main" id="{6F4198D5-23F4-441A-AD0A-C6CD015E997C}"/>
              </a:ext>
            </a:extLst>
          </p:cNvPr>
          <p:cNvSpPr>
            <a:spLocks noGrp="1"/>
          </p:cNvSpPr>
          <p:nvPr>
            <p:ph type="dt" sz="half" idx="10"/>
          </p:nvPr>
        </p:nvSpPr>
        <p:spPr/>
        <p:txBody>
          <a:bodyPr rtlCol="0"/>
          <a:lstStyle>
            <a:lvl1pPr>
              <a:defRPr>
                <a:solidFill>
                  <a:schemeClr val="bg1"/>
                </a:solidFill>
              </a:defRPr>
            </a:lvl1pPr>
          </a:lstStyle>
          <a:p>
            <a:pPr rtl="0"/>
            <a:r>
              <a:rPr lang="nl-NL" noProof="0"/>
              <a:t>5-8-20XX</a:t>
            </a:r>
          </a:p>
        </p:txBody>
      </p:sp>
      <p:sp>
        <p:nvSpPr>
          <p:cNvPr id="16" name="Tijdelijke aanduiding voor inhoud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rtlCol="0"/>
          <a:lstStyle>
            <a:lvl1pPr marL="0" indent="0">
              <a:lnSpc>
                <a:spcPct val="100000"/>
              </a:lnSpc>
              <a:spcBef>
                <a:spcPts val="0"/>
              </a:spcBef>
              <a:spcAft>
                <a:spcPts val="1200"/>
              </a:spcAft>
              <a:buNone/>
              <a:defRPr sz="1400" spc="100" baseline="0">
                <a:solidFill>
                  <a:schemeClr val="bg1"/>
                </a:solidFill>
              </a:defRPr>
            </a:lvl1pPr>
          </a:lstStyle>
          <a:p>
            <a:pPr lvl="0" rtl="0"/>
            <a:r>
              <a:rPr lang="nl-NL" noProof="0"/>
              <a:t>Klik om tekst toe te voegen</a:t>
            </a:r>
          </a:p>
        </p:txBody>
      </p:sp>
      <p:sp>
        <p:nvSpPr>
          <p:cNvPr id="12" name="Tijdelijke aanduiding voor voettekst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nl-NL" noProof="0"/>
              <a:t>Presentatie conferentie</a:t>
            </a:r>
          </a:p>
        </p:txBody>
      </p:sp>
      <p:sp>
        <p:nvSpPr>
          <p:cNvPr id="13" name="Tijdelijke aanduiding voor dianumm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nl-NL" noProof="0" smtClean="0"/>
              <a:pPr rtl="0"/>
              <a:t>‹nr.›</a:t>
            </a:fld>
            <a:endParaRPr lang="nl-NL" noProof="0"/>
          </a:p>
        </p:txBody>
      </p:sp>
      <p:sp>
        <p:nvSpPr>
          <p:cNvPr id="2" name="Titel 1">
            <a:extLst>
              <a:ext uri="{FF2B5EF4-FFF2-40B4-BE49-F238E27FC236}">
                <a16:creationId xmlns:a16="http://schemas.microsoft.com/office/drawing/2014/main" id="{3AD2D377-D829-49CC-9253-683054B909F0}"/>
              </a:ext>
            </a:extLst>
          </p:cNvPr>
          <p:cNvSpPr>
            <a:spLocks noGrp="1"/>
          </p:cNvSpPr>
          <p:nvPr>
            <p:ph type="title" hasCustomPrompt="1"/>
          </p:nvPr>
        </p:nvSpPr>
        <p:spPr>
          <a:xfrm>
            <a:off x="6337298" y="2063075"/>
            <a:ext cx="5257799" cy="1268810"/>
          </a:xfrm>
          <a:prstGeom prst="rect">
            <a:avLst/>
          </a:prstGeom>
        </p:spPr>
        <p:txBody>
          <a:bodyPr rtlCol="0" anchor="ctr"/>
          <a:lstStyle>
            <a:lvl1pPr>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nl-NL" noProof="0"/>
              <a:t>Klik om de titelstijl van het model te bewerken</a:t>
            </a:r>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pPr rtl="0"/>
            <a:r>
              <a:rPr lang="nl-NL" noProof="0"/>
              <a:t>5-8-20XX</a:t>
            </a:r>
          </a:p>
        </p:txBody>
      </p:sp>
      <p:sp>
        <p:nvSpPr>
          <p:cNvPr id="5" name="Tijdelijke aanduiding voor voettekst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pPr rtl="0"/>
            <a:r>
              <a:rPr lang="nl-NL" noProof="0"/>
              <a:t>Presentatie conferentie</a:t>
            </a:r>
          </a:p>
        </p:txBody>
      </p:sp>
      <p:sp>
        <p:nvSpPr>
          <p:cNvPr id="6" name="Tijdelijke aanduiding voor dianumm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pPr rtl="0"/>
            <a:fld id="{18D65601-5AE2-46FC-B138-694DDD2B510D}" type="slidenum">
              <a:rPr lang="nl-NL" noProof="0" smtClean="0"/>
              <a:pPr rtl="0"/>
              <a:t>‹nr.›</a:t>
            </a:fld>
            <a:endParaRPr lang="nl-NL" noProof="0"/>
          </a:p>
        </p:txBody>
      </p:sp>
      <p:sp>
        <p:nvSpPr>
          <p:cNvPr id="7" name="Tekstvak 6">
            <a:extLst>
              <a:ext uri="{FF2B5EF4-FFF2-40B4-BE49-F238E27FC236}">
                <a16:creationId xmlns:a16="http://schemas.microsoft.com/office/drawing/2014/main" id="{084DCE26-8B90-4B2C-883A-D5FFC365BF8A}"/>
              </a:ext>
            </a:extLst>
          </p:cNvPr>
          <p:cNvSpPr txBox="1"/>
          <p:nvPr userDrawn="1"/>
        </p:nvSpPr>
        <p:spPr>
          <a:xfrm>
            <a:off x="5637320" y="2974019"/>
            <a:ext cx="914400" cy="369332"/>
          </a:xfrm>
          <a:prstGeom prst="rect">
            <a:avLst/>
          </a:prstGeom>
          <a:noFill/>
        </p:spPr>
        <p:txBody>
          <a:bodyPr wrap="square" rtlCol="0">
            <a:spAutoFit/>
          </a:bodyPr>
          <a:lstStyle/>
          <a:p>
            <a:pPr rtl="0"/>
            <a:endParaRPr lang="nl-NL" noProof="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F9B274D2-774F-4C24-A448-1EFB461A95EA}"/>
              </a:ext>
            </a:extLst>
          </p:cNvPr>
          <p:cNvSpPr>
            <a:spLocks noGrp="1"/>
          </p:cNvSpPr>
          <p:nvPr>
            <p:ph type="title"/>
          </p:nvPr>
        </p:nvSpPr>
        <p:spPr>
          <a:xfrm>
            <a:off x="995204" y="4899818"/>
            <a:ext cx="5713505" cy="1596004"/>
          </a:xfrm>
        </p:spPr>
        <p:txBody>
          <a:bodyPr rtlCol="0"/>
          <a:lstStyle/>
          <a:p>
            <a:pPr rtl="0">
              <a:lnSpc>
                <a:spcPct val="100000"/>
              </a:lnSpc>
            </a:pPr>
            <a:r>
              <a:rPr lang="nl-NL" sz="4400" dirty="0"/>
              <a:t>Wie zijn de afgehaakte mensen? </a:t>
            </a:r>
          </a:p>
        </p:txBody>
      </p:sp>
      <p:sp>
        <p:nvSpPr>
          <p:cNvPr id="26" name="Tijdelijke aanduiding voor tekst 25">
            <a:extLst>
              <a:ext uri="{FF2B5EF4-FFF2-40B4-BE49-F238E27FC236}">
                <a16:creationId xmlns:a16="http://schemas.microsoft.com/office/drawing/2014/main" id="{C022D7CD-E026-4E29-BE4B-3FA7B1EB6A46}"/>
              </a:ext>
            </a:extLst>
          </p:cNvPr>
          <p:cNvSpPr>
            <a:spLocks noGrp="1"/>
          </p:cNvSpPr>
          <p:nvPr>
            <p:ph type="body" sz="quarter" idx="12"/>
          </p:nvPr>
        </p:nvSpPr>
        <p:spPr>
          <a:xfrm>
            <a:off x="5890054" y="5779363"/>
            <a:ext cx="2928397" cy="685430"/>
          </a:xfrm>
        </p:spPr>
        <p:txBody>
          <a:bodyPr rtlCol="0"/>
          <a:lstStyle/>
          <a:p>
            <a:pPr rtl="0"/>
            <a:r>
              <a:rPr lang="nl-NL" dirty="0"/>
              <a:t>Anja Machielse ​</a:t>
            </a:r>
          </a:p>
        </p:txBody>
      </p:sp>
      <p:sp>
        <p:nvSpPr>
          <p:cNvPr id="36" name="Tijdelijke aanduiding voor tekst 35">
            <a:extLst>
              <a:ext uri="{FF2B5EF4-FFF2-40B4-BE49-F238E27FC236}">
                <a16:creationId xmlns:a16="http://schemas.microsoft.com/office/drawing/2014/main" id="{AEEB6582-6001-4276-8F87-1470B6FA1488}"/>
              </a:ext>
            </a:extLst>
          </p:cNvPr>
          <p:cNvSpPr>
            <a:spLocks noGrp="1"/>
          </p:cNvSpPr>
          <p:nvPr>
            <p:ph type="body" sz="quarter" idx="13"/>
          </p:nvPr>
        </p:nvSpPr>
        <p:spPr>
          <a:xfrm>
            <a:off x="9299663" y="5791178"/>
            <a:ext cx="2459114" cy="685429"/>
          </a:xfrm>
        </p:spPr>
        <p:txBody>
          <a:bodyPr rtlCol="0"/>
          <a:lstStyle/>
          <a:p>
            <a:pPr rtl="0"/>
            <a:r>
              <a:rPr lang="nl-NL" dirty="0"/>
              <a:t>11 mei 2023</a:t>
            </a:r>
          </a:p>
        </p:txBody>
      </p:sp>
      <p:pic>
        <p:nvPicPr>
          <p:cNvPr id="8" name="Tijdelijke aanduiding voor afbeelding 7">
            <a:extLst>
              <a:ext uri="{FF2B5EF4-FFF2-40B4-BE49-F238E27FC236}">
                <a16:creationId xmlns:a16="http://schemas.microsoft.com/office/drawing/2014/main" id="{B3E76F85-5C77-F0E9-A7E0-A2CE223E1A75}"/>
              </a:ext>
            </a:extLst>
          </p:cNvPr>
          <p:cNvPicPr>
            <a:picLocks noGrp="1" noChangeAspect="1"/>
          </p:cNvPicPr>
          <p:nvPr>
            <p:ph type="pic" sz="quarter" idx="10"/>
          </p:nvPr>
        </p:nvPicPr>
        <p:blipFill>
          <a:blip r:embed="rId3"/>
          <a:srcRect t="15955" b="15955"/>
          <a:stretch>
            <a:fillRect/>
          </a:stretch>
        </p:blipFill>
        <p:spPr>
          <a:prstGeom prst="rect">
            <a:avLst/>
          </a:prstGeom>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7"/>
            <a:ext cx="10275399" cy="4312838"/>
          </a:xfrm>
          <a:prstGeom prst="rect">
            <a:avLst/>
          </a:prstGeom>
        </p:spPr>
        <p:txBody>
          <a:bodyPr rtlCol="0">
            <a:normAutofit/>
          </a:bodyPr>
          <a:lstStyle/>
          <a:p>
            <a:pPr>
              <a:lnSpc>
                <a:spcPct val="15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rPr>
              <a:t>“Ik voel me zelf meer als iemand die aan de rand van het zwembad staat toe te kijken, terwijl iedereen lustig rond spartelt. Ik volg het niet allemaal met genoegen. Maar dat toekijken, daar kun je niet omheen, je kunt je ogen niet sluiten voor wat er gebeurt allemaal.” </a:t>
            </a:r>
            <a:endParaRPr lang="nl-NL" sz="2800" dirty="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222222"/>
              </a:solidFill>
              <a:effectLst/>
              <a:uLnTx/>
              <a:uFillTx/>
              <a:latin typeface="Helvetica Neue"/>
              <a:ea typeface="+mn-ea"/>
              <a:cs typeface="+mn-cs"/>
            </a:endParaRPr>
          </a:p>
          <a:p>
            <a:pPr marL="0" marR="0" lvl="0" indent="0" algn="l" defTabSz="914400" rtl="0" eaLnBrk="1" fontAlgn="auto" latinLnBrk="0" hangingPunct="1">
              <a:lnSpc>
                <a:spcPct val="140000"/>
              </a:lnSpc>
              <a:spcBef>
                <a:spcPts val="0"/>
              </a:spcBef>
              <a:spcAft>
                <a:spcPts val="1200"/>
              </a:spcAft>
              <a:buClrTx/>
              <a:buSzTx/>
              <a:buFontTx/>
              <a:buNone/>
              <a:tabLst/>
              <a:defRPr/>
            </a:pPr>
            <a:endParaRPr kumimoji="0" lang="nl-NL" sz="2400" b="0" i="0" u="none" strike="noStrike" kern="1200" cap="none" spc="100" normalizeH="0" baseline="0" noProof="0" dirty="0">
              <a:ln>
                <a:noFill/>
              </a:ln>
              <a:solidFill>
                <a:prstClr val="black"/>
              </a:solidFill>
              <a:effectLst/>
              <a:uLnTx/>
              <a:uFillTx/>
              <a:latin typeface="Univers Light"/>
              <a:ea typeface="+mn-ea"/>
              <a:cs typeface="+mn-cs"/>
            </a:endParaRP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a:solidFill>
                  <a:schemeClr val="tx1">
                    <a:lumMod val="85000"/>
                    <a:lumOff val="15000"/>
                  </a:schemeClr>
                </a:solidFill>
                <a:latin typeface="+mj-lt"/>
                <a:ea typeface="+mn-ea"/>
                <a:cs typeface="+mn-cs"/>
              </a:rPr>
              <a:t>Buitenstaanders</a:t>
            </a:r>
          </a:p>
        </p:txBody>
      </p:sp>
    </p:spTree>
    <p:extLst>
      <p:ext uri="{BB962C8B-B14F-4D97-AF65-F5344CB8AC3E}">
        <p14:creationId xmlns:p14="http://schemas.microsoft.com/office/powerpoint/2010/main" val="20453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462D336-976E-8309-5889-5164A8AF2C7E}"/>
              </a:ext>
            </a:extLst>
          </p:cNvPr>
          <p:cNvPicPr>
            <a:picLocks noGrp="1" noChangeAspect="1"/>
          </p:cNvPicPr>
          <p:nvPr>
            <p:ph type="pic" sz="quarter" idx="17"/>
          </p:nvPr>
        </p:nvPicPr>
        <p:blipFill>
          <a:blip r:embed="rId3">
            <a:alphaModFix amt="42000"/>
          </a:blip>
          <a:srcRect l="25000" r="25000"/>
          <a:stretch>
            <a:fillRect/>
          </a:stretch>
        </p:blipFill>
        <p:spPr>
          <a:prstGeom prst="rect">
            <a:avLst/>
          </a:prstGeom>
        </p:spPr>
      </p:pic>
      <p:sp>
        <p:nvSpPr>
          <p:cNvPr id="3" name="Tijdelijke aanduiding voor datum 2">
            <a:extLst>
              <a:ext uri="{FF2B5EF4-FFF2-40B4-BE49-F238E27FC236}">
                <a16:creationId xmlns:a16="http://schemas.microsoft.com/office/drawing/2014/main" id="{EC692093-CD6D-8A31-FAC9-1AE27E38D3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all" spc="150" normalizeH="0" baseline="0" noProof="0">
                <a:ln>
                  <a:noFill/>
                </a:ln>
                <a:solidFill>
                  <a:prstClr val="white"/>
                </a:solidFill>
                <a:effectLst/>
                <a:uLnTx/>
                <a:uFillTx/>
                <a:latin typeface="Univers Light" panose="020B0403020202020204" pitchFamily="34" charset="0"/>
                <a:ea typeface="+mn-ea"/>
                <a:cs typeface="+mn-cs"/>
              </a:rPr>
              <a:t>5-8-20XX</a:t>
            </a:r>
          </a:p>
        </p:txBody>
      </p:sp>
      <p:sp>
        <p:nvSpPr>
          <p:cNvPr id="4" name="Tijdelijke aanduiding voor inhoud 3">
            <a:extLst>
              <a:ext uri="{FF2B5EF4-FFF2-40B4-BE49-F238E27FC236}">
                <a16:creationId xmlns:a16="http://schemas.microsoft.com/office/drawing/2014/main" id="{5558E2AC-3943-7681-C169-326D0FA1A5EB}"/>
              </a:ext>
            </a:extLst>
          </p:cNvPr>
          <p:cNvSpPr>
            <a:spLocks noGrp="1"/>
          </p:cNvSpPr>
          <p:nvPr>
            <p:ph sz="quarter" idx="16"/>
          </p:nvPr>
        </p:nvSpPr>
        <p:spPr/>
        <p:txBody>
          <a:bodyPr/>
          <a:lstStyle/>
          <a:p>
            <a:endParaRPr lang="nl-NL" sz="2400" dirty="0">
              <a:solidFill>
                <a:schemeClr val="tx1">
                  <a:lumMod val="85000"/>
                  <a:lumOff val="15000"/>
                </a:schemeClr>
              </a:solidFill>
              <a:latin typeface="Source Sans Pro" panose="020B0503030403020204" pitchFamily="34" charset="0"/>
              <a:ea typeface="Source Sans Pro" panose="020B0503030403020204" pitchFamily="34" charset="0"/>
            </a:endParaRPr>
          </a:p>
          <a:p>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Ook afhaken impliceert een relatie met de wereld/met anderen</a:t>
            </a:r>
          </a:p>
          <a:p>
            <a:endParaRPr lang="nl-NL" dirty="0"/>
          </a:p>
        </p:txBody>
      </p:sp>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2" name="Titel 1">
            <a:extLst>
              <a:ext uri="{FF2B5EF4-FFF2-40B4-BE49-F238E27FC236}">
                <a16:creationId xmlns:a16="http://schemas.microsoft.com/office/drawing/2014/main" id="{F34C0DD1-177A-26D1-FA39-85CD050DFB96}"/>
              </a:ext>
            </a:extLst>
          </p:cNvPr>
          <p:cNvSpPr>
            <a:spLocks noGrp="1"/>
          </p:cNvSpPr>
          <p:nvPr>
            <p:ph type="title"/>
          </p:nvPr>
        </p:nvSpPr>
        <p:spPr/>
        <p:txBody>
          <a:bodyPr/>
          <a:lstStyle/>
          <a:p>
            <a:r>
              <a:rPr lang="nl-NL" sz="3600" dirty="0">
                <a:solidFill>
                  <a:schemeClr val="tx1">
                    <a:lumMod val="85000"/>
                    <a:lumOff val="15000"/>
                  </a:schemeClr>
                </a:solidFill>
              </a:rPr>
              <a:t>Dus</a:t>
            </a:r>
          </a:p>
        </p:txBody>
      </p:sp>
    </p:spTree>
    <p:extLst>
      <p:ext uri="{BB962C8B-B14F-4D97-AF65-F5344CB8AC3E}">
        <p14:creationId xmlns:p14="http://schemas.microsoft.com/office/powerpoint/2010/main" val="348168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C158EB2C-1B83-7A8C-A1F9-355D79C1C02B}"/>
              </a:ext>
            </a:extLst>
          </p:cNvPr>
          <p:cNvPicPr>
            <a:picLocks noGrp="1" noChangeAspect="1"/>
          </p:cNvPicPr>
          <p:nvPr>
            <p:ph type="pic" sz="quarter" idx="17"/>
          </p:nvPr>
        </p:nvPicPr>
        <p:blipFill>
          <a:blip r:embed="rId3"/>
          <a:srcRect l="25000" r="25000"/>
          <a:stretch>
            <a:fillRect/>
          </a:stretch>
        </p:blipFill>
        <p:spPr>
          <a:prstGeom prst="rect">
            <a:avLst/>
          </a:prstGeom>
        </p:spPr>
      </p:pic>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2" name="Afbeelding 1">
            <a:extLst>
              <a:ext uri="{FF2B5EF4-FFF2-40B4-BE49-F238E27FC236}">
                <a16:creationId xmlns:a16="http://schemas.microsoft.com/office/drawing/2014/main" id="{AD2B2074-2141-B26C-D549-5EAB299367E7}"/>
              </a:ext>
            </a:extLst>
          </p:cNvPr>
          <p:cNvPicPr>
            <a:picLocks noChangeAspect="1"/>
          </p:cNvPicPr>
          <p:nvPr/>
        </p:nvPicPr>
        <p:blipFill>
          <a:blip r:embed="rId4"/>
          <a:stretch>
            <a:fillRect/>
          </a:stretch>
        </p:blipFill>
        <p:spPr>
          <a:xfrm>
            <a:off x="4162872" y="2253262"/>
            <a:ext cx="8029128" cy="2445409"/>
          </a:xfrm>
          <a:prstGeom prst="rect">
            <a:avLst/>
          </a:prstGeom>
        </p:spPr>
      </p:pic>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4626428" y="3075482"/>
            <a:ext cx="7761515"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200" dirty="0">
                <a:solidFill>
                  <a:schemeClr val="bg1"/>
                </a:solidFill>
              </a:rPr>
              <a:t>Wat betekent het dat mensen afgehaakt  zijn? </a:t>
            </a:r>
          </a:p>
        </p:txBody>
      </p:sp>
    </p:spTree>
    <p:extLst>
      <p:ext uri="{BB962C8B-B14F-4D97-AF65-F5344CB8AC3E}">
        <p14:creationId xmlns:p14="http://schemas.microsoft.com/office/powerpoint/2010/main" val="56512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EF8634F6-87EA-468A-A4AB-4BFD5534A61B}"/>
              </a:ext>
            </a:extLst>
          </p:cNvPr>
          <p:cNvPicPr>
            <a:picLocks noGrp="1" noChangeAspect="1"/>
          </p:cNvPicPr>
          <p:nvPr>
            <p:ph type="pic" sz="quarter" idx="17"/>
          </p:nvPr>
        </p:nvPicPr>
        <p:blipFill rotWithShape="1">
          <a:blip r:embed="rId3">
            <a:alphaModFix amt="75000"/>
          </a:blip>
          <a:srcRect l="3125" r="46875"/>
          <a:stretch/>
        </p:blipFill>
        <p:spPr>
          <a:xfrm>
            <a:off x="20" y="10"/>
            <a:ext cx="6095980" cy="6857990"/>
          </a:xfrm>
          <a:prstGeom prst="rect">
            <a:avLst/>
          </a:prstGeom>
          <a:noFill/>
        </p:spPr>
      </p:pic>
      <p:sp>
        <p:nvSpPr>
          <p:cNvPr id="13" name="Tijdelijke aanduiding voor inhoud 12">
            <a:extLst>
              <a:ext uri="{FF2B5EF4-FFF2-40B4-BE49-F238E27FC236}">
                <a16:creationId xmlns:a16="http://schemas.microsoft.com/office/drawing/2014/main" id="{206FACBD-B244-4420-BE24-AD9110F31EC4}"/>
              </a:ext>
            </a:extLst>
          </p:cNvPr>
          <p:cNvSpPr>
            <a:spLocks noGrp="1"/>
          </p:cNvSpPr>
          <p:nvPr>
            <p:ph sz="quarter" idx="16"/>
          </p:nvPr>
        </p:nvSpPr>
        <p:spPr>
          <a:xfrm>
            <a:off x="7101509" y="2431279"/>
            <a:ext cx="4288971" cy="3338150"/>
          </a:xfrm>
        </p:spPr>
        <p:txBody>
          <a:bodyPr rtlCol="0">
            <a:normAutofit/>
          </a:bodyPr>
          <a:lstStyle/>
          <a:p>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“We worden pas mens </a:t>
            </a:r>
            <a:b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b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als we lid zijn van een gemeenschap”</a:t>
            </a:r>
          </a:p>
          <a:p>
            <a:endParaRPr lang="nl-NL" dirty="0">
              <a:effectLst/>
            </a:endParaRPr>
          </a:p>
        </p:txBody>
      </p:sp>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18D65601-5AE2-46FC-B138-694DDD2B510D}" type="slidenum">
              <a:rPr kumimoji="0" lang="nl-NL" b="0" i="0" u="none" strike="noStrike" kern="1200" cap="none" spc="15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13</a:t>
            </a:fld>
            <a:endParaRPr kumimoji="0" lang="nl-NL" b="0" i="0" u="none" strike="noStrike" kern="1200" cap="none" spc="150" normalizeH="0" baseline="0" noProof="0">
              <a:ln>
                <a:noFill/>
              </a:ln>
              <a:effectLst/>
              <a:uLnTx/>
              <a:uFillTx/>
            </a:endParaRPr>
          </a:p>
        </p:txBody>
      </p:sp>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7101506" y="1761891"/>
            <a:ext cx="428897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lvl="0" rtl="0"/>
            <a:r>
              <a:rPr lang="nl-NL" sz="3600" dirty="0">
                <a:solidFill>
                  <a:schemeClr val="tx1">
                    <a:lumMod val="85000"/>
                    <a:lumOff val="15000"/>
                  </a:schemeClr>
                </a:solidFill>
              </a:rPr>
              <a:t>Aristoteles</a:t>
            </a:r>
          </a:p>
        </p:txBody>
      </p:sp>
    </p:spTree>
    <p:extLst>
      <p:ext uri="{BB962C8B-B14F-4D97-AF65-F5344CB8AC3E}">
        <p14:creationId xmlns:p14="http://schemas.microsoft.com/office/powerpoint/2010/main" val="252342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82DDC72E-F67F-4E02-970F-4AD237BB1B32}"/>
              </a:ext>
            </a:extLst>
          </p:cNvPr>
          <p:cNvSpPr>
            <a:spLocks noGrp="1"/>
          </p:cNvSpPr>
          <p:nvPr>
            <p:ph type="dt" sz="half" idx="10"/>
          </p:nvPr>
        </p:nvSpPr>
        <p:spPr>
          <a:xfrm>
            <a:off x="838200" y="6356350"/>
            <a:ext cx="2743200" cy="365125"/>
          </a:xfrm>
        </p:spPr>
        <p:txBody>
          <a:bodyPr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900" b="0" i="0" u="none" strike="noStrike" kern="1200" cap="all" spc="150" normalizeH="0" baseline="0" noProof="0">
                <a:ln>
                  <a:noFill/>
                </a:ln>
                <a:solidFill>
                  <a:prstClr val="white"/>
                </a:solidFill>
                <a:effectLst/>
                <a:uLnTx/>
                <a:uFillTx/>
                <a:latin typeface="Univers Light" panose="020B0403020202020204" pitchFamily="34" charset="0"/>
                <a:ea typeface="+mn-ea"/>
                <a:cs typeface="+mn-cs"/>
              </a:rPr>
              <a:t>5-8-20XX</a:t>
            </a:r>
          </a:p>
        </p:txBody>
      </p:sp>
      <p:sp>
        <p:nvSpPr>
          <p:cNvPr id="13" name="Tijdelijke aanduiding voor inhoud 12">
            <a:extLst>
              <a:ext uri="{FF2B5EF4-FFF2-40B4-BE49-F238E27FC236}">
                <a16:creationId xmlns:a16="http://schemas.microsoft.com/office/drawing/2014/main" id="{206FACBD-B244-4420-BE24-AD9110F31EC4}"/>
              </a:ext>
            </a:extLst>
          </p:cNvPr>
          <p:cNvSpPr>
            <a:spLocks noGrp="1"/>
          </p:cNvSpPr>
          <p:nvPr>
            <p:ph sz="quarter" idx="16"/>
          </p:nvPr>
        </p:nvSpPr>
        <p:spPr>
          <a:xfrm>
            <a:off x="7101509" y="2431279"/>
            <a:ext cx="4288971" cy="3338150"/>
          </a:xfrm>
        </p:spPr>
        <p:txBody>
          <a:bodyPr rtlCol="0">
            <a:normAutofit/>
          </a:bodyPr>
          <a:lstStyle/>
          <a:p>
            <a:pPr algn="l">
              <a:lnSpc>
                <a:spcPct val="150000"/>
              </a:lnSpc>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Het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zelf</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het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autonome</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ik</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kan</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er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alleen</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zijn</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als</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er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een</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ander</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is om het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te</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r>
              <a:rPr lang="en-US"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bevestigen</a:t>
            </a:r>
            <a:r>
              <a:rPr lang="en-US"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a:t>
            </a:r>
            <a:endParaRPr lang="en-US" sz="2800" dirty="0">
              <a:solidFill>
                <a:schemeClr val="tx1">
                  <a:lumMod val="85000"/>
                  <a:lumOff val="15000"/>
                </a:schemeClr>
              </a:solidFill>
              <a:latin typeface="Source Sans Pro" panose="020B0503030403020204" pitchFamily="34" charset="0"/>
              <a:ea typeface="Source Sans Pro" panose="020B0503030403020204" pitchFamily="34" charset="0"/>
            </a:endParaRPr>
          </a:p>
          <a:p>
            <a:endParaRPr lang="nl-NL" dirty="0">
              <a:effectLst/>
            </a:endParaRPr>
          </a:p>
        </p:txBody>
      </p:sp>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7101506" y="1761891"/>
            <a:ext cx="428897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lvl="0" rtl="0"/>
            <a:r>
              <a:rPr lang="nl-NL" sz="3600" dirty="0">
                <a:solidFill>
                  <a:schemeClr val="tx1">
                    <a:lumMod val="85000"/>
                    <a:lumOff val="15000"/>
                  </a:schemeClr>
                </a:solidFill>
              </a:rPr>
              <a:t>Immanuel </a:t>
            </a:r>
            <a:r>
              <a:rPr lang="nl-NL" sz="3600" dirty="0" err="1">
                <a:solidFill>
                  <a:schemeClr val="tx1">
                    <a:lumMod val="85000"/>
                    <a:lumOff val="15000"/>
                  </a:schemeClr>
                </a:solidFill>
              </a:rPr>
              <a:t>Levinas</a:t>
            </a:r>
            <a:endParaRPr lang="nl-NL" sz="3600" dirty="0">
              <a:solidFill>
                <a:schemeClr val="tx1">
                  <a:lumMod val="85000"/>
                  <a:lumOff val="15000"/>
                </a:schemeClr>
              </a:solidFill>
            </a:endParaRPr>
          </a:p>
        </p:txBody>
      </p:sp>
      <p:pic>
        <p:nvPicPr>
          <p:cNvPr id="6" name="Tijdelijke aanduiding voor afbeelding 5">
            <a:extLst>
              <a:ext uri="{FF2B5EF4-FFF2-40B4-BE49-F238E27FC236}">
                <a16:creationId xmlns:a16="http://schemas.microsoft.com/office/drawing/2014/main" id="{7214FA38-4B80-6F89-3113-DB0D58EC6238}"/>
              </a:ext>
            </a:extLst>
          </p:cNvPr>
          <p:cNvPicPr>
            <a:picLocks noGrp="1" noChangeAspect="1"/>
          </p:cNvPicPr>
          <p:nvPr>
            <p:ph type="pic" sz="quarter" idx="17"/>
          </p:nvPr>
        </p:nvPicPr>
        <p:blipFill>
          <a:blip r:embed="rId3">
            <a:alphaModFix amt="75000"/>
          </a:blip>
          <a:srcRect t="8487" b="8487"/>
          <a:stretch>
            <a:fillRect/>
          </a:stretch>
        </p:blipFill>
        <p:spPr>
          <a:prstGeom prst="rect">
            <a:avLst/>
          </a:prstGeom>
        </p:spPr>
      </p:pic>
    </p:spTree>
    <p:extLst>
      <p:ext uri="{BB962C8B-B14F-4D97-AF65-F5344CB8AC3E}">
        <p14:creationId xmlns:p14="http://schemas.microsoft.com/office/powerpoint/2010/main" val="209665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502662" cy="3610292"/>
          </a:xfrm>
        </p:spPr>
        <p:txBody>
          <a:bodyPr/>
          <a:lstStyle/>
          <a:p>
            <a:pPr>
              <a:lnSpc>
                <a:spcPct val="100000"/>
              </a:lnSpc>
            </a:pPr>
            <a:r>
              <a:rPr lang="nl-NL" sz="2800" dirty="0">
                <a:latin typeface="Source Sans Pro" panose="020B0503030403020204" pitchFamily="34" charset="0"/>
                <a:ea typeface="Source Sans Pro" panose="020B0503030403020204" pitchFamily="34" charset="0"/>
              </a:rPr>
              <a:t>Getuige, Trooster, Lotgenoot, Publiek</a:t>
            </a:r>
          </a:p>
          <a:p>
            <a:pPr>
              <a:lnSpc>
                <a:spcPct val="100000"/>
              </a:lnSpc>
            </a:pPr>
            <a:endParaRPr lang="nl-NL" sz="2400" dirty="0">
              <a:latin typeface="Source Sans Pro" panose="020B0503030403020204" pitchFamily="34" charset="0"/>
              <a:ea typeface="Source Sans Pro" panose="020B0503030403020204" pitchFamily="34" charset="0"/>
            </a:endParaRPr>
          </a:p>
          <a:p>
            <a:pPr>
              <a:lnSpc>
                <a:spcPct val="100000"/>
              </a:lnSpc>
            </a:pPr>
            <a:r>
              <a:rPr lang="nl-NL" sz="2800" dirty="0">
                <a:latin typeface="Source Sans Pro" panose="020B0503030403020204" pitchFamily="34" charset="0"/>
                <a:ea typeface="Source Sans Pro" panose="020B0503030403020204" pitchFamily="34" charset="0"/>
              </a:rPr>
              <a:t>Maar ook:</a:t>
            </a:r>
          </a:p>
          <a:p>
            <a:pPr>
              <a:lnSpc>
                <a:spcPct val="100000"/>
              </a:lnSpc>
            </a:pPr>
            <a:r>
              <a:rPr lang="nl-NL" sz="2800" dirty="0">
                <a:latin typeface="Source Sans Pro" panose="020B0503030403020204" pitchFamily="34" charset="0"/>
                <a:ea typeface="Source Sans Pro" panose="020B0503030403020204" pitchFamily="34" charset="0"/>
              </a:rPr>
              <a:t>Iemand met een eigen perspectief, een kritische blik, ongemak, weerstand</a:t>
            </a:r>
          </a:p>
          <a:p>
            <a:endParaRPr lang="nl-NL" dirty="0"/>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4288971" cy="532862"/>
          </a:xfrm>
        </p:spPr>
        <p:txBody>
          <a:bodyPr/>
          <a:lstStyle/>
          <a:p>
            <a:r>
              <a:rPr lang="nl-NL" sz="3600" dirty="0"/>
              <a:t>De Ander</a:t>
            </a:r>
          </a:p>
        </p:txBody>
      </p:sp>
      <p:pic>
        <p:nvPicPr>
          <p:cNvPr id="14" name="Tijdelijke aanduiding voor afbeelding 13">
            <a:extLst>
              <a:ext uri="{FF2B5EF4-FFF2-40B4-BE49-F238E27FC236}">
                <a16:creationId xmlns:a16="http://schemas.microsoft.com/office/drawing/2014/main" id="{ED7E2380-8567-F159-CAEB-9BFF0A90ABC5}"/>
              </a:ext>
            </a:extLst>
          </p:cNvPr>
          <p:cNvPicPr>
            <a:picLocks noGrp="1" noChangeAspect="1"/>
          </p:cNvPicPr>
          <p:nvPr>
            <p:ph type="pic" sz="quarter" idx="17"/>
          </p:nvPr>
        </p:nvPicPr>
        <p:blipFill>
          <a:blip r:embed="rId2">
            <a:alphaModFix amt="65000"/>
          </a:blip>
          <a:srcRect l="4752" r="4752"/>
          <a:stretch>
            <a:fillRect/>
          </a:stretch>
        </p:blipFill>
        <p:spPr>
          <a:prstGeom prst="rect">
            <a:avLst/>
          </a:prstGeom>
        </p:spPr>
      </p:pic>
    </p:spTree>
    <p:extLst>
      <p:ext uri="{BB962C8B-B14F-4D97-AF65-F5344CB8AC3E}">
        <p14:creationId xmlns:p14="http://schemas.microsoft.com/office/powerpoint/2010/main" val="5476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01A783D-4FF5-8144-D46B-19377E64424E}"/>
              </a:ext>
            </a:extLst>
          </p:cNvPr>
          <p:cNvPicPr>
            <a:picLocks noGrp="1" noChangeAspect="1"/>
          </p:cNvPicPr>
          <p:nvPr>
            <p:ph type="pic" sz="quarter" idx="17"/>
          </p:nvPr>
        </p:nvPicPr>
        <p:blipFill>
          <a:blip r:embed="rId2">
            <a:alphaModFix amt="75000"/>
          </a:blip>
          <a:srcRect l="28726" r="28726"/>
          <a:stretch>
            <a:fillRect/>
          </a:stretch>
        </p:blipFill>
        <p:spPr>
          <a:prstGeom prst="rect">
            <a:avLst/>
          </a:prstGeom>
        </p:spPr>
      </p:pic>
      <p:sp>
        <p:nvSpPr>
          <p:cNvPr id="4" name="Tijdelijke aanduiding voor inhoud 3">
            <a:extLst>
              <a:ext uri="{FF2B5EF4-FFF2-40B4-BE49-F238E27FC236}">
                <a16:creationId xmlns:a16="http://schemas.microsoft.com/office/drawing/2014/main" id="{9FBF5001-6A67-EDCC-D336-FDFCB517B462}"/>
              </a:ext>
            </a:extLst>
          </p:cNvPr>
          <p:cNvSpPr>
            <a:spLocks noGrp="1"/>
          </p:cNvSpPr>
          <p:nvPr>
            <p:ph sz="quarter" idx="16"/>
          </p:nvPr>
        </p:nvSpPr>
        <p:spPr>
          <a:xfrm>
            <a:off x="7101509" y="2431279"/>
            <a:ext cx="4687720" cy="3055121"/>
          </a:xfrm>
        </p:spPr>
        <p:txBody>
          <a:bodyPr/>
          <a:lstStyle/>
          <a:p>
            <a:pPr>
              <a:lnSpc>
                <a:spcPct val="100000"/>
              </a:lnSpc>
              <a:spcAft>
                <a:spcPts val="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Sociale tirannie</a:t>
            </a:r>
          </a:p>
          <a:p>
            <a:pPr>
              <a:lnSpc>
                <a:spcPct val="100000"/>
              </a:lnSpc>
              <a:spcAft>
                <a:spcPts val="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Sterk en dwingend </a:t>
            </a:r>
          </a:p>
          <a:p>
            <a:pPr>
              <a:lnSpc>
                <a:spcPct val="100000"/>
              </a:lnSpc>
              <a:spcAft>
                <a:spcPts val="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Moeilijk aan te ontkomen</a:t>
            </a:r>
          </a:p>
          <a:p>
            <a:pPr>
              <a:lnSpc>
                <a:spcPct val="100000"/>
              </a:lnSpc>
              <a:spcAft>
                <a:spcPts val="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Doordringt het dagelijkse leven</a:t>
            </a:r>
          </a:p>
          <a:p>
            <a:endParaRPr lang="nl-NL" dirty="0"/>
          </a:p>
        </p:txBody>
      </p:sp>
      <p:sp>
        <p:nvSpPr>
          <p:cNvPr id="6" name="Tijdelijke aanduiding voor dianummer 5">
            <a:extLst>
              <a:ext uri="{FF2B5EF4-FFF2-40B4-BE49-F238E27FC236}">
                <a16:creationId xmlns:a16="http://schemas.microsoft.com/office/drawing/2014/main" id="{B624635D-E6CD-6250-56FD-EC66CF32FD6B}"/>
              </a:ext>
            </a:extLst>
          </p:cNvPr>
          <p:cNvSpPr>
            <a:spLocks noGrp="1"/>
          </p:cNvSpPr>
          <p:nvPr>
            <p:ph type="sldNum" sz="quarter" idx="12"/>
          </p:nvPr>
        </p:nvSpPr>
        <p:spPr/>
        <p:txBody>
          <a:bodyPr/>
          <a:lstStyle/>
          <a:p>
            <a:pPr rtl="0"/>
            <a:fld id="{18D65601-5AE2-46FC-B138-694DDD2B510D}" type="slidenum">
              <a:rPr lang="nl-NL" noProof="0" smtClean="0"/>
              <a:pPr rtl="0"/>
              <a:t>16</a:t>
            </a:fld>
            <a:endParaRPr lang="nl-NL" noProof="0"/>
          </a:p>
        </p:txBody>
      </p:sp>
      <p:sp>
        <p:nvSpPr>
          <p:cNvPr id="7" name="Titel 6">
            <a:extLst>
              <a:ext uri="{FF2B5EF4-FFF2-40B4-BE49-F238E27FC236}">
                <a16:creationId xmlns:a16="http://schemas.microsoft.com/office/drawing/2014/main" id="{B678B446-E734-5CCB-AE46-37BDD174A854}"/>
              </a:ext>
            </a:extLst>
          </p:cNvPr>
          <p:cNvSpPr>
            <a:spLocks noGrp="1"/>
          </p:cNvSpPr>
          <p:nvPr>
            <p:ph type="title"/>
          </p:nvPr>
        </p:nvSpPr>
        <p:spPr/>
        <p:txBody>
          <a:bodyPr/>
          <a:lstStyle/>
          <a:p>
            <a:r>
              <a:rPr lang="nl-NL" sz="3600" dirty="0">
                <a:solidFill>
                  <a:schemeClr val="tx1">
                    <a:lumMod val="85000"/>
                    <a:lumOff val="15000"/>
                  </a:schemeClr>
                </a:solidFill>
              </a:rPr>
              <a:t>Publieke opinie</a:t>
            </a:r>
          </a:p>
        </p:txBody>
      </p:sp>
    </p:spTree>
    <p:extLst>
      <p:ext uri="{BB962C8B-B14F-4D97-AF65-F5344CB8AC3E}">
        <p14:creationId xmlns:p14="http://schemas.microsoft.com/office/powerpoint/2010/main" val="192248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5233389A-A2F8-B0A2-8512-8C6C382E1A91}"/>
              </a:ext>
            </a:extLst>
          </p:cNvPr>
          <p:cNvPicPr>
            <a:picLocks noGrp="1" noChangeAspect="1"/>
          </p:cNvPicPr>
          <p:nvPr>
            <p:ph type="pic" sz="quarter" idx="17"/>
          </p:nvPr>
        </p:nvPicPr>
        <p:blipFill>
          <a:blip r:embed="rId2">
            <a:alphaModFix amt="75000"/>
          </a:blip>
          <a:srcRect l="20407" r="20407"/>
          <a:stretch>
            <a:fillRect/>
          </a:stretch>
        </p:blipFill>
        <p:spPr>
          <a:prstGeom prst="rect">
            <a:avLst/>
          </a:prstGeom>
        </p:spPr>
      </p:pic>
      <p:sp>
        <p:nvSpPr>
          <p:cNvPr id="4" name="Tijdelijke aanduiding voor inhoud 3">
            <a:extLst>
              <a:ext uri="{FF2B5EF4-FFF2-40B4-BE49-F238E27FC236}">
                <a16:creationId xmlns:a16="http://schemas.microsoft.com/office/drawing/2014/main" id="{EA8AAE33-D15E-79BD-6C3D-72A92EA66DE2}"/>
              </a:ext>
            </a:extLst>
          </p:cNvPr>
          <p:cNvSpPr>
            <a:spLocks noGrp="1"/>
          </p:cNvSpPr>
          <p:nvPr>
            <p:ph sz="quarter" idx="16"/>
          </p:nvPr>
        </p:nvSpPr>
        <p:spPr>
          <a:xfrm>
            <a:off x="7101509" y="2431279"/>
            <a:ext cx="5014291" cy="3055121"/>
          </a:xfrm>
        </p:spPr>
        <p:txBody>
          <a:bodyPr/>
          <a:lstStyle/>
          <a:p>
            <a:pPr>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Keerzijde individualisering</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Nieuwe sociale verhoudingen</a:t>
            </a:r>
          </a:p>
          <a:p>
            <a:pPr>
              <a:lnSpc>
                <a:spcPct val="100000"/>
              </a:lnSpc>
              <a:spcBef>
                <a:spcPts val="600"/>
              </a:spcBef>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Onderhandelen/concurrentie</a:t>
            </a:r>
          </a:p>
          <a:p>
            <a:endParaRPr lang="nl-NL" dirty="0"/>
          </a:p>
        </p:txBody>
      </p:sp>
      <p:sp>
        <p:nvSpPr>
          <p:cNvPr id="6" name="Tijdelijke aanduiding voor dianummer 5">
            <a:extLst>
              <a:ext uri="{FF2B5EF4-FFF2-40B4-BE49-F238E27FC236}">
                <a16:creationId xmlns:a16="http://schemas.microsoft.com/office/drawing/2014/main" id="{81BCE766-994E-4CD1-4BB4-EC4E75580125}"/>
              </a:ext>
            </a:extLst>
          </p:cNvPr>
          <p:cNvSpPr>
            <a:spLocks noGrp="1"/>
          </p:cNvSpPr>
          <p:nvPr>
            <p:ph type="sldNum" sz="quarter" idx="12"/>
          </p:nvPr>
        </p:nvSpPr>
        <p:spPr/>
        <p:txBody>
          <a:bodyPr/>
          <a:lstStyle/>
          <a:p>
            <a:pPr rtl="0"/>
            <a:fld id="{18D65601-5AE2-46FC-B138-694DDD2B510D}" type="slidenum">
              <a:rPr lang="nl-NL" noProof="0" smtClean="0"/>
              <a:pPr rtl="0"/>
              <a:t>17</a:t>
            </a:fld>
            <a:endParaRPr lang="nl-NL" noProof="0"/>
          </a:p>
        </p:txBody>
      </p:sp>
      <p:sp>
        <p:nvSpPr>
          <p:cNvPr id="7" name="Titel 6">
            <a:extLst>
              <a:ext uri="{FF2B5EF4-FFF2-40B4-BE49-F238E27FC236}">
                <a16:creationId xmlns:a16="http://schemas.microsoft.com/office/drawing/2014/main" id="{133B5F0A-3309-2585-1B3F-D311D619E7A2}"/>
              </a:ext>
            </a:extLst>
          </p:cNvPr>
          <p:cNvSpPr>
            <a:spLocks noGrp="1"/>
          </p:cNvSpPr>
          <p:nvPr>
            <p:ph type="title"/>
          </p:nvPr>
        </p:nvSpPr>
        <p:spPr/>
        <p:txBody>
          <a:bodyPr/>
          <a:lstStyle/>
          <a:p>
            <a:r>
              <a:rPr lang="nl-NL" sz="3600" dirty="0" err="1">
                <a:solidFill>
                  <a:schemeClr val="tx1">
                    <a:lumMod val="85000"/>
                    <a:lumOff val="15000"/>
                  </a:schemeClr>
                </a:solidFill>
              </a:rPr>
              <a:t>Hartmut</a:t>
            </a:r>
            <a:r>
              <a:rPr lang="nl-NL" sz="3600" dirty="0">
                <a:solidFill>
                  <a:schemeClr val="tx1">
                    <a:lumMod val="85000"/>
                    <a:lumOff val="15000"/>
                  </a:schemeClr>
                </a:solidFill>
              </a:rPr>
              <a:t> Rosa</a:t>
            </a:r>
          </a:p>
        </p:txBody>
      </p:sp>
    </p:spTree>
    <p:extLst>
      <p:ext uri="{BB962C8B-B14F-4D97-AF65-F5344CB8AC3E}">
        <p14:creationId xmlns:p14="http://schemas.microsoft.com/office/powerpoint/2010/main" val="252245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753034" cy="3610292"/>
          </a:xfrm>
        </p:spPr>
        <p:txBody>
          <a:bodyPr/>
          <a:lstStyle/>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Individualiteit</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Conformisme</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Identiteitskapitaal</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Communicatieve zelfsturing</a:t>
            </a:r>
          </a:p>
          <a:p>
            <a:endParaRPr lang="nl-NL" dirty="0"/>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4840120" cy="532862"/>
          </a:xfrm>
        </p:spPr>
        <p:txBody>
          <a:bodyPr/>
          <a:lstStyle/>
          <a:p>
            <a:r>
              <a:rPr lang="nl-NL" sz="3600" dirty="0">
                <a:solidFill>
                  <a:schemeClr val="tx1">
                    <a:lumMod val="85000"/>
                    <a:lumOff val="15000"/>
                  </a:schemeClr>
                </a:solidFill>
              </a:rPr>
              <a:t>Sociale competenties</a:t>
            </a:r>
          </a:p>
        </p:txBody>
      </p:sp>
      <p:pic>
        <p:nvPicPr>
          <p:cNvPr id="12" name="Tijdelijke aanduiding voor afbeelding 11">
            <a:extLst>
              <a:ext uri="{FF2B5EF4-FFF2-40B4-BE49-F238E27FC236}">
                <a16:creationId xmlns:a16="http://schemas.microsoft.com/office/drawing/2014/main" id="{C9AD6E13-82B4-5474-F06B-F0EB11E323E9}"/>
              </a:ext>
            </a:extLst>
          </p:cNvPr>
          <p:cNvPicPr>
            <a:picLocks noGrp="1" noChangeAspect="1"/>
          </p:cNvPicPr>
          <p:nvPr>
            <p:ph type="pic" sz="quarter" idx="17"/>
          </p:nvPr>
        </p:nvPicPr>
        <p:blipFill>
          <a:blip r:embed="rId2"/>
          <a:srcRect l="18836" r="18836"/>
          <a:stretch>
            <a:fillRect/>
          </a:stretch>
        </p:blipFill>
        <p:spPr>
          <a:prstGeom prst="rect">
            <a:avLst/>
          </a:prstGeom>
        </p:spPr>
      </p:pic>
    </p:spTree>
    <p:extLst>
      <p:ext uri="{BB962C8B-B14F-4D97-AF65-F5344CB8AC3E}">
        <p14:creationId xmlns:p14="http://schemas.microsoft.com/office/powerpoint/2010/main" val="373470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C7FE794-A85F-BB71-727A-294F93F7CE15}"/>
              </a:ext>
            </a:extLst>
          </p:cNvPr>
          <p:cNvSpPr>
            <a:spLocks noGrp="1"/>
          </p:cNvSpPr>
          <p:nvPr>
            <p:ph type="dt" sz="half" idx="10"/>
          </p:nvPr>
        </p:nvSpPr>
        <p:spPr/>
        <p:txBody>
          <a:bodyPr/>
          <a:lstStyle/>
          <a:p>
            <a:pPr rtl="0"/>
            <a:r>
              <a:rPr lang="nl-NL" noProof="0"/>
              <a:t>5-8-20XX</a:t>
            </a:r>
          </a:p>
        </p:txBody>
      </p:sp>
      <p:sp>
        <p:nvSpPr>
          <p:cNvPr id="13" name="Tijdelijke aanduiding voor inhoud 12">
            <a:extLst>
              <a:ext uri="{FF2B5EF4-FFF2-40B4-BE49-F238E27FC236}">
                <a16:creationId xmlns:a16="http://schemas.microsoft.com/office/drawing/2014/main" id="{8533D019-3568-7532-531D-0E8AAC0BD515}"/>
              </a:ext>
            </a:extLst>
          </p:cNvPr>
          <p:cNvSpPr>
            <a:spLocks noGrp="1"/>
          </p:cNvSpPr>
          <p:nvPr>
            <p:ph sz="quarter" idx="16"/>
          </p:nvPr>
        </p:nvSpPr>
        <p:spPr/>
        <p:txBody>
          <a:bodyPr/>
          <a:lstStyle/>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Om niet mee te kunnen</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Om achterop te raken</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Om achtergelaten te worden</a:t>
            </a:r>
          </a:p>
          <a:p>
            <a:pPr>
              <a:lnSpc>
                <a:spcPct val="100000"/>
              </a:lnSpc>
              <a:spcAft>
                <a:spcPts val="600"/>
              </a:spcAft>
            </a:pPr>
            <a:endParaRPr lang="nl-NL" sz="2400" dirty="0">
              <a:latin typeface="Source Sans Pro" panose="020B0503030403020204" pitchFamily="34" charset="0"/>
              <a:ea typeface="Source Sans Pro" panose="020B0503030403020204" pitchFamily="34" charset="0"/>
            </a:endParaRPr>
          </a:p>
        </p:txBody>
      </p:sp>
      <p:sp>
        <p:nvSpPr>
          <p:cNvPr id="5" name="Tijdelijke aanduiding voor dianummer 4">
            <a:extLst>
              <a:ext uri="{FF2B5EF4-FFF2-40B4-BE49-F238E27FC236}">
                <a16:creationId xmlns:a16="http://schemas.microsoft.com/office/drawing/2014/main" id="{B2AE29D7-C973-CF50-547A-388C5720D524}"/>
              </a:ext>
            </a:extLst>
          </p:cNvPr>
          <p:cNvSpPr>
            <a:spLocks noGrp="1"/>
          </p:cNvSpPr>
          <p:nvPr>
            <p:ph type="sldNum" sz="quarter" idx="12"/>
          </p:nvPr>
        </p:nvSpPr>
        <p:spPr/>
        <p:txBody>
          <a:bodyPr/>
          <a:lstStyle/>
          <a:p>
            <a:pPr rtl="0"/>
            <a:fld id="{18D65601-5AE2-46FC-B138-694DDD2B510D}" type="slidenum">
              <a:rPr lang="nl-NL" noProof="0" smtClean="0"/>
              <a:t>19</a:t>
            </a:fld>
            <a:endParaRPr lang="nl-NL" noProof="0"/>
          </a:p>
        </p:txBody>
      </p:sp>
      <p:sp>
        <p:nvSpPr>
          <p:cNvPr id="12" name="Titel 11">
            <a:extLst>
              <a:ext uri="{FF2B5EF4-FFF2-40B4-BE49-F238E27FC236}">
                <a16:creationId xmlns:a16="http://schemas.microsoft.com/office/drawing/2014/main" id="{5CDC9E91-3149-4872-0E15-F8183E1D8477}"/>
              </a:ext>
            </a:extLst>
          </p:cNvPr>
          <p:cNvSpPr>
            <a:spLocks noGrp="1"/>
          </p:cNvSpPr>
          <p:nvPr>
            <p:ph type="title"/>
          </p:nvPr>
        </p:nvSpPr>
        <p:spPr/>
        <p:txBody>
          <a:bodyPr/>
          <a:lstStyle/>
          <a:p>
            <a:r>
              <a:rPr lang="nl-NL" sz="3600" dirty="0">
                <a:solidFill>
                  <a:schemeClr val="tx1">
                    <a:lumMod val="85000"/>
                    <a:lumOff val="15000"/>
                  </a:schemeClr>
                </a:solidFill>
              </a:rPr>
              <a:t>Angst</a:t>
            </a:r>
          </a:p>
        </p:txBody>
      </p:sp>
      <p:pic>
        <p:nvPicPr>
          <p:cNvPr id="2050" name="Picture 2" descr="11 gedragskenmerken waarmee je onbewust je angst verbergt">
            <a:extLst>
              <a:ext uri="{FF2B5EF4-FFF2-40B4-BE49-F238E27FC236}">
                <a16:creationId xmlns:a16="http://schemas.microsoft.com/office/drawing/2014/main" id="{A02A5BFA-D1E2-679E-60EE-AF8AD3CCF146}"/>
              </a:ext>
            </a:extLst>
          </p:cNvPr>
          <p:cNvPicPr>
            <a:picLocks noGrp="1" noChangeAspect="1" noChangeArrowheads="1"/>
          </p:cNvPicPr>
          <p:nvPr>
            <p:ph type="pic" sz="quarter" idx="17"/>
          </p:nvPr>
        </p:nvPicPr>
        <p:blipFill>
          <a:blip r:embed="rId2">
            <a:alphaModFix amt="75000"/>
            <a:extLst>
              <a:ext uri="{28A0092B-C50C-407E-A947-70E740481C1C}">
                <a14:useLocalDpi xmlns:a14="http://schemas.microsoft.com/office/drawing/2010/main" val="0"/>
              </a:ext>
            </a:extLst>
          </a:blip>
          <a:srcRect l="22837" r="228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6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344AFFC3-CE61-CF64-3DD4-7FA7A45C4185}"/>
              </a:ext>
            </a:extLst>
          </p:cNvPr>
          <p:cNvPicPr>
            <a:picLocks noGrp="1" noChangeAspect="1"/>
          </p:cNvPicPr>
          <p:nvPr>
            <p:ph type="pic" sz="quarter" idx="17"/>
          </p:nvPr>
        </p:nvPicPr>
        <p:blipFill rotWithShape="1">
          <a:blip r:embed="rId3"/>
          <a:srcRect l="22710" r="22710"/>
          <a:stretch/>
        </p:blipFill>
        <p:spPr/>
      </p:pic>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2" name="Afbeelding 1">
            <a:extLst>
              <a:ext uri="{FF2B5EF4-FFF2-40B4-BE49-F238E27FC236}">
                <a16:creationId xmlns:a16="http://schemas.microsoft.com/office/drawing/2014/main" id="{AD2B2074-2141-B26C-D549-5EAB299367E7}"/>
              </a:ext>
            </a:extLst>
          </p:cNvPr>
          <p:cNvPicPr>
            <a:picLocks noChangeAspect="1"/>
          </p:cNvPicPr>
          <p:nvPr/>
        </p:nvPicPr>
        <p:blipFill>
          <a:blip r:embed="rId4"/>
          <a:stretch>
            <a:fillRect/>
          </a:stretch>
        </p:blipFill>
        <p:spPr>
          <a:xfrm>
            <a:off x="4162872" y="2253262"/>
            <a:ext cx="8029128" cy="2445409"/>
          </a:xfrm>
          <a:prstGeom prst="rect">
            <a:avLst/>
          </a:prstGeom>
        </p:spPr>
      </p:pic>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4626428" y="3075482"/>
            <a:ext cx="7761515"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200" dirty="0">
                <a:solidFill>
                  <a:schemeClr val="bg1"/>
                </a:solidFill>
              </a:rPr>
              <a:t>Wie zijn de mensen die zijn</a:t>
            </a:r>
            <a:br>
              <a:rPr lang="nl-NL" sz="3200" dirty="0">
                <a:solidFill>
                  <a:schemeClr val="bg1"/>
                </a:solidFill>
              </a:rPr>
            </a:br>
            <a:r>
              <a:rPr lang="nl-NL" sz="3200" dirty="0">
                <a:solidFill>
                  <a:schemeClr val="bg1"/>
                </a:solidFill>
              </a:rPr>
              <a:t>afgehaakt ? </a:t>
            </a:r>
          </a:p>
        </p:txBody>
      </p:sp>
    </p:spTree>
    <p:extLst>
      <p:ext uri="{BB962C8B-B14F-4D97-AF65-F5344CB8AC3E}">
        <p14:creationId xmlns:p14="http://schemas.microsoft.com/office/powerpoint/2010/main" val="382523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6"/>
            <a:ext cx="10275399" cy="4449363"/>
          </a:xfrm>
          <a:prstGeom prst="rect">
            <a:avLst/>
          </a:prstGeom>
        </p:spPr>
        <p:txBody>
          <a:bodyPr rtlCol="0">
            <a:normAutofit/>
          </a:bodyPr>
          <a:lstStyle/>
          <a:p>
            <a:pPr algn="l">
              <a:lnSpc>
                <a:spcPct val="150000"/>
              </a:lnSpc>
            </a:pPr>
            <a:r>
              <a:rPr kumimoji="0" lang="nl-NL" sz="2800" b="0" i="0" u="none" strike="noStrike" kern="1200" cap="none" spc="0" normalizeH="0" baseline="0" noProof="0" dirty="0">
                <a:ln>
                  <a:noFill/>
                </a:ln>
                <a:solidFill>
                  <a:schemeClr val="tx1">
                    <a:lumMod val="85000"/>
                    <a:lumOff val="15000"/>
                  </a:schemeClr>
                </a:solidFill>
                <a:effectLst/>
                <a:uLnTx/>
                <a:uFillTx/>
                <a:latin typeface="Source Sans Pro" panose="020B0503030403020204" pitchFamily="34" charset="0"/>
                <a:ea typeface="Source Sans Pro" panose="020B0503030403020204" pitchFamily="34" charset="0"/>
                <a:cs typeface="Arial" panose="020B0604020202020204" pitchFamily="34" charset="0"/>
              </a:rPr>
              <a:t>“Ik pas niet in deze samenleving, dus ik</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hou</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me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afzijdig</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 en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dat</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is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goed</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Ik</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ben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niet</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zo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hebzuchtig</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ambitieus</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niet</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zo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oppervlakkig</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als</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de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meeste</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mensen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De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dingen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die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ik</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belangrijk</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vindt</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kan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ik</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niet</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met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anderen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bespreken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Die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hebben</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dirty="0" err="1">
                <a:solidFill>
                  <a:schemeClr val="tx1">
                    <a:lumMod val="85000"/>
                    <a:lumOff val="15000"/>
                  </a:schemeClr>
                </a:solidFill>
                <a:latin typeface="Source Sans Pro" panose="020B0503030403020204" pitchFamily="34" charset="0"/>
                <a:ea typeface="Source Sans Pro" panose="020B0503030403020204" pitchFamily="34" charset="0"/>
              </a:rPr>
              <a:t>daar</a:t>
            </a:r>
            <a:r>
              <a:rPr lang="en-US" sz="280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a:t>
            </a:r>
            <a:r>
              <a:rPr lang="en-US" sz="2800" b="0" i="0" u="none" strike="noStrike" baseline="0" dirty="0" err="1">
                <a:solidFill>
                  <a:schemeClr val="tx1">
                    <a:lumMod val="85000"/>
                    <a:lumOff val="15000"/>
                  </a:schemeClr>
                </a:solidFill>
                <a:latin typeface="Source Sans Pro" panose="020B0503030403020204" pitchFamily="34" charset="0"/>
                <a:ea typeface="Source Sans Pro" panose="020B0503030403020204" pitchFamily="34" charset="0"/>
              </a:rPr>
              <a:t>geen</a:t>
            </a:r>
            <a:r>
              <a:rPr lang="en-US" sz="2800" b="0" i="0" u="none" strike="noStrike" baseline="0" dirty="0">
                <a:solidFill>
                  <a:schemeClr val="tx1">
                    <a:lumMod val="85000"/>
                    <a:lumOff val="15000"/>
                  </a:schemeClr>
                </a:solidFill>
                <a:latin typeface="Source Sans Pro" panose="020B0503030403020204" pitchFamily="34" charset="0"/>
                <a:ea typeface="Source Sans Pro" panose="020B0503030403020204" pitchFamily="34" charset="0"/>
              </a:rPr>
              <a:t> interesse in…”</a:t>
            </a:r>
            <a:endParaRPr lang="nl-NL" sz="2800" dirty="0">
              <a:solidFill>
                <a:schemeClr val="tx1">
                  <a:lumMod val="85000"/>
                  <a:lumOff val="15000"/>
                </a:schemeClr>
              </a:solidFill>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6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222222"/>
              </a:solidFill>
              <a:effectLst/>
              <a:uLnTx/>
              <a:uFillTx/>
              <a:latin typeface="Helvetica Neue"/>
              <a:ea typeface="+mn-ea"/>
              <a:cs typeface="+mn-cs"/>
            </a:endParaRPr>
          </a:p>
          <a:p>
            <a:pPr marL="0" marR="0" lvl="0" indent="0" algn="l" defTabSz="914400" rtl="0" eaLnBrk="1" fontAlgn="auto" latinLnBrk="0" hangingPunct="1">
              <a:lnSpc>
                <a:spcPct val="140000"/>
              </a:lnSpc>
              <a:spcBef>
                <a:spcPts val="0"/>
              </a:spcBef>
              <a:spcAft>
                <a:spcPts val="1200"/>
              </a:spcAft>
              <a:buClrTx/>
              <a:buSzTx/>
              <a:buFontTx/>
              <a:buNone/>
              <a:tabLst/>
              <a:defRPr/>
            </a:pPr>
            <a:endParaRPr kumimoji="0" lang="nl-NL" sz="2400" b="0" i="0" u="none" strike="noStrike" kern="1200" cap="none" spc="100" normalizeH="0" baseline="0" noProof="0" dirty="0">
              <a:ln>
                <a:noFill/>
              </a:ln>
              <a:solidFill>
                <a:prstClr val="black"/>
              </a:solidFill>
              <a:effectLst/>
              <a:uLnTx/>
              <a:uFillTx/>
              <a:latin typeface="Univers Light"/>
              <a:ea typeface="+mn-ea"/>
              <a:cs typeface="+mn-cs"/>
            </a:endParaRP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a:solidFill>
                  <a:schemeClr val="tx1">
                    <a:lumMod val="85000"/>
                    <a:lumOff val="15000"/>
                  </a:schemeClr>
                </a:solidFill>
                <a:latin typeface="+mj-lt"/>
                <a:ea typeface="+mn-ea"/>
                <a:cs typeface="+mn-cs"/>
              </a:rPr>
              <a:t>Terugtrekken</a:t>
            </a:r>
          </a:p>
        </p:txBody>
      </p:sp>
    </p:spTree>
    <p:extLst>
      <p:ext uri="{BB962C8B-B14F-4D97-AF65-F5344CB8AC3E}">
        <p14:creationId xmlns:p14="http://schemas.microsoft.com/office/powerpoint/2010/main" val="9042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5AE819CC-4E96-C57F-4148-809C799BDEC4}"/>
              </a:ext>
            </a:extLst>
          </p:cNvPr>
          <p:cNvPicPr>
            <a:picLocks noGrp="1" noChangeAspect="1"/>
          </p:cNvPicPr>
          <p:nvPr>
            <p:ph type="pic" sz="quarter" idx="17"/>
          </p:nvPr>
        </p:nvPicPr>
        <p:blipFill>
          <a:blip r:embed="rId3"/>
          <a:srcRect l="25000" r="25000"/>
          <a:stretch>
            <a:fillRect/>
          </a:stretch>
        </p:blipFill>
        <p:spPr>
          <a:prstGeom prst="rect">
            <a:avLst/>
          </a:prstGeom>
        </p:spPr>
      </p:pic>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2" name="Afbeelding 1">
            <a:extLst>
              <a:ext uri="{FF2B5EF4-FFF2-40B4-BE49-F238E27FC236}">
                <a16:creationId xmlns:a16="http://schemas.microsoft.com/office/drawing/2014/main" id="{AD2B2074-2141-B26C-D549-5EAB299367E7}"/>
              </a:ext>
            </a:extLst>
          </p:cNvPr>
          <p:cNvPicPr>
            <a:picLocks noChangeAspect="1"/>
          </p:cNvPicPr>
          <p:nvPr/>
        </p:nvPicPr>
        <p:blipFill>
          <a:blip r:embed="rId4"/>
          <a:stretch>
            <a:fillRect/>
          </a:stretch>
        </p:blipFill>
        <p:spPr>
          <a:xfrm>
            <a:off x="4162872" y="2253262"/>
            <a:ext cx="8029128" cy="2445409"/>
          </a:xfrm>
          <a:prstGeom prst="rect">
            <a:avLst/>
          </a:prstGeom>
        </p:spPr>
      </p:pic>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4626428" y="3075482"/>
            <a:ext cx="7761515"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200" dirty="0">
                <a:solidFill>
                  <a:schemeClr val="bg1"/>
                </a:solidFill>
              </a:rPr>
              <a:t>Wat hebben ze nodig om weer aan te kunnen haken? </a:t>
            </a:r>
          </a:p>
        </p:txBody>
      </p:sp>
    </p:spTree>
    <p:extLst>
      <p:ext uri="{BB962C8B-B14F-4D97-AF65-F5344CB8AC3E}">
        <p14:creationId xmlns:p14="http://schemas.microsoft.com/office/powerpoint/2010/main" val="196982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851005" cy="3610292"/>
          </a:xfrm>
        </p:spPr>
        <p:txBody>
          <a:bodyPr/>
          <a:lstStyle/>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Het zelf als product van interacties met anderen</a:t>
            </a:r>
          </a:p>
          <a:p>
            <a:pPr>
              <a:lnSpc>
                <a:spcPct val="100000"/>
              </a:lnSpc>
              <a:spcAft>
                <a:spcPts val="600"/>
              </a:spcAft>
            </a:pPr>
            <a:endParaRPr lang="nl-NL" sz="2400" dirty="0">
              <a:solidFill>
                <a:schemeClr val="tx1">
                  <a:lumMod val="85000"/>
                  <a:lumOff val="15000"/>
                </a:schemeClr>
              </a:solidFill>
              <a:latin typeface="Source Sans Pro" panose="020B0503030403020204" pitchFamily="34" charset="0"/>
              <a:ea typeface="Source Sans Pro" panose="020B0503030403020204" pitchFamily="34" charset="0"/>
            </a:endParaRP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Teveel aan zelf &gt; egoïsme</a:t>
            </a: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Tekort aan zelf &gt; zelfverlies</a:t>
            </a:r>
          </a:p>
          <a:p>
            <a:endParaRPr lang="nl-NL" dirty="0"/>
          </a:p>
          <a:p>
            <a:endParaRPr lang="nl-NL" dirty="0"/>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4851005" cy="532862"/>
          </a:xfrm>
        </p:spPr>
        <p:txBody>
          <a:bodyPr/>
          <a:lstStyle/>
          <a:p>
            <a:r>
              <a:rPr lang="nl-NL" sz="3600" dirty="0">
                <a:solidFill>
                  <a:schemeClr val="tx1">
                    <a:lumMod val="85000"/>
                    <a:lumOff val="15000"/>
                  </a:schemeClr>
                </a:solidFill>
              </a:rPr>
              <a:t>Balans ik - de ander</a:t>
            </a:r>
          </a:p>
        </p:txBody>
      </p:sp>
      <p:pic>
        <p:nvPicPr>
          <p:cNvPr id="4" name="Tijdelijke aanduiding voor afbeelding 3">
            <a:extLst>
              <a:ext uri="{FF2B5EF4-FFF2-40B4-BE49-F238E27FC236}">
                <a16:creationId xmlns:a16="http://schemas.microsoft.com/office/drawing/2014/main" id="{37EAD2E1-8AD2-36E5-2310-B5630296D33D}"/>
              </a:ext>
            </a:extLst>
          </p:cNvPr>
          <p:cNvPicPr>
            <a:picLocks noGrp="1" noChangeAspect="1"/>
          </p:cNvPicPr>
          <p:nvPr>
            <p:ph type="pic" sz="quarter" idx="17"/>
          </p:nvPr>
        </p:nvPicPr>
        <p:blipFill>
          <a:blip r:embed="rId2">
            <a:alphaModFix amt="75000"/>
          </a:blip>
          <a:srcRect/>
          <a:stretch>
            <a:fillRect/>
          </a:stretch>
        </p:blipFill>
        <p:spPr>
          <a:prstGeom prst="rect">
            <a:avLst/>
          </a:prstGeom>
        </p:spPr>
      </p:pic>
    </p:spTree>
    <p:extLst>
      <p:ext uri="{BB962C8B-B14F-4D97-AF65-F5344CB8AC3E}">
        <p14:creationId xmlns:p14="http://schemas.microsoft.com/office/powerpoint/2010/main" val="3965418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6445777A-D039-D0D2-7427-7D4AA2D38627}"/>
              </a:ext>
            </a:extLst>
          </p:cNvPr>
          <p:cNvPicPr>
            <a:picLocks noGrp="1" noChangeAspect="1"/>
          </p:cNvPicPr>
          <p:nvPr>
            <p:ph type="pic" sz="quarter" idx="17"/>
          </p:nvPr>
        </p:nvPicPr>
        <p:blipFill>
          <a:blip r:embed="rId2">
            <a:alphaModFix amt="75000"/>
          </a:blip>
          <a:srcRect l="23241" r="23241"/>
          <a:stretch>
            <a:fillRect/>
          </a:stretch>
        </p:blipFill>
        <p:spPr>
          <a:prstGeom prst="rect">
            <a:avLst/>
          </a:prstGeom>
        </p:spPr>
      </p:pic>
      <p:sp>
        <p:nvSpPr>
          <p:cNvPr id="5" name="Tijdelijke aanduiding voor inhoud 4">
            <a:extLst>
              <a:ext uri="{FF2B5EF4-FFF2-40B4-BE49-F238E27FC236}">
                <a16:creationId xmlns:a16="http://schemas.microsoft.com/office/drawing/2014/main" id="{744520C9-98C4-68B8-4439-9A3ABFDC0567}"/>
              </a:ext>
            </a:extLst>
          </p:cNvPr>
          <p:cNvSpPr>
            <a:spLocks noGrp="1"/>
          </p:cNvSpPr>
          <p:nvPr>
            <p:ph sz="quarter" idx="16"/>
          </p:nvPr>
        </p:nvSpPr>
        <p:spPr/>
        <p:txBody>
          <a:bodyPr/>
          <a:lstStyle/>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Eigenschap:</a:t>
            </a:r>
            <a:b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b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Terugveren, aanpassen, veranderen</a:t>
            </a:r>
          </a:p>
          <a:p>
            <a:pPr>
              <a:lnSpc>
                <a:spcPct val="100000"/>
              </a:lnSpc>
              <a:spcAft>
                <a:spcPts val="600"/>
              </a:spcAft>
            </a:pPr>
            <a:endParaRPr lang="nl-NL" sz="2400" dirty="0">
              <a:solidFill>
                <a:schemeClr val="tx1">
                  <a:lumMod val="85000"/>
                  <a:lumOff val="15000"/>
                </a:schemeClr>
              </a:solidFill>
              <a:latin typeface="Source Sans Pro" panose="020B0503030403020204" pitchFamily="34" charset="0"/>
              <a:ea typeface="Source Sans Pro" panose="020B0503030403020204" pitchFamily="34" charset="0"/>
            </a:endParaRPr>
          </a:p>
          <a:p>
            <a:pPr>
              <a:lnSpc>
                <a:spcPct val="100000"/>
              </a:lnSpc>
              <a:spcAft>
                <a:spcPts val="600"/>
              </a:spcAft>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Proces:</a:t>
            </a:r>
            <a:b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br>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Dynamisch, contextueel, cultureel specifiek</a:t>
            </a:r>
          </a:p>
        </p:txBody>
      </p:sp>
      <p:sp>
        <p:nvSpPr>
          <p:cNvPr id="4" name="Titel 3">
            <a:extLst>
              <a:ext uri="{FF2B5EF4-FFF2-40B4-BE49-F238E27FC236}">
                <a16:creationId xmlns:a16="http://schemas.microsoft.com/office/drawing/2014/main" id="{3293F7DD-7871-B05B-D1F3-96CBB7294FE4}"/>
              </a:ext>
            </a:extLst>
          </p:cNvPr>
          <p:cNvSpPr>
            <a:spLocks noGrp="1"/>
          </p:cNvSpPr>
          <p:nvPr>
            <p:ph type="title"/>
          </p:nvPr>
        </p:nvSpPr>
        <p:spPr/>
        <p:txBody>
          <a:bodyPr/>
          <a:lstStyle/>
          <a:p>
            <a:r>
              <a:rPr lang="nl-NL" sz="3600" dirty="0">
                <a:solidFill>
                  <a:schemeClr val="tx1">
                    <a:lumMod val="85000"/>
                    <a:lumOff val="15000"/>
                  </a:schemeClr>
                </a:solidFill>
              </a:rPr>
              <a:t>Weerbaarheid</a:t>
            </a:r>
          </a:p>
        </p:txBody>
      </p:sp>
    </p:spTree>
    <p:extLst>
      <p:ext uri="{BB962C8B-B14F-4D97-AF65-F5344CB8AC3E}">
        <p14:creationId xmlns:p14="http://schemas.microsoft.com/office/powerpoint/2010/main" val="1831341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288971" cy="3610292"/>
          </a:xfrm>
        </p:spPr>
        <p:txBody>
          <a:bodyPr/>
          <a:lstStyle/>
          <a:p>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Grondslag weerbaarheid ligt in de sociale omgeving/gemeenschap</a:t>
            </a:r>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4288971" cy="532862"/>
          </a:xfrm>
        </p:spPr>
        <p:txBody>
          <a:bodyPr/>
          <a:lstStyle/>
          <a:p>
            <a:r>
              <a:rPr lang="nl-NL" sz="3600" dirty="0">
                <a:solidFill>
                  <a:schemeClr val="tx1">
                    <a:lumMod val="85000"/>
                    <a:lumOff val="15000"/>
                  </a:schemeClr>
                </a:solidFill>
              </a:rPr>
              <a:t>Michael </a:t>
            </a:r>
            <a:r>
              <a:rPr lang="nl-NL" sz="3600" dirty="0" err="1">
                <a:solidFill>
                  <a:schemeClr val="tx1">
                    <a:lumMod val="85000"/>
                    <a:lumOff val="15000"/>
                  </a:schemeClr>
                </a:solidFill>
              </a:rPr>
              <a:t>Ungar</a:t>
            </a:r>
            <a:endParaRPr lang="nl-NL" sz="3600" dirty="0">
              <a:solidFill>
                <a:schemeClr val="tx1">
                  <a:lumMod val="85000"/>
                  <a:lumOff val="15000"/>
                </a:schemeClr>
              </a:solidFill>
            </a:endParaRPr>
          </a:p>
        </p:txBody>
      </p:sp>
      <p:pic>
        <p:nvPicPr>
          <p:cNvPr id="4" name="Tijdelijke aanduiding voor afbeelding 3">
            <a:extLst>
              <a:ext uri="{FF2B5EF4-FFF2-40B4-BE49-F238E27FC236}">
                <a16:creationId xmlns:a16="http://schemas.microsoft.com/office/drawing/2014/main" id="{5C7136A9-457D-0F0A-5812-6CDAD7D22207}"/>
              </a:ext>
            </a:extLst>
          </p:cNvPr>
          <p:cNvPicPr>
            <a:picLocks noGrp="1" noChangeAspect="1"/>
          </p:cNvPicPr>
          <p:nvPr>
            <p:ph type="pic" sz="quarter" idx="17"/>
          </p:nvPr>
        </p:nvPicPr>
        <p:blipFill>
          <a:blip r:embed="rId2">
            <a:alphaModFix amt="75000"/>
          </a:blip>
          <a:srcRect t="5011" b="5011"/>
          <a:stretch>
            <a:fillRect/>
          </a:stretch>
        </p:blipFill>
        <p:spPr>
          <a:prstGeom prst="rect">
            <a:avLst/>
          </a:prstGeom>
        </p:spPr>
      </p:pic>
    </p:spTree>
    <p:extLst>
      <p:ext uri="{BB962C8B-B14F-4D97-AF65-F5344CB8AC3E}">
        <p14:creationId xmlns:p14="http://schemas.microsoft.com/office/powerpoint/2010/main" val="424990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611520" cy="3610292"/>
          </a:xfrm>
        </p:spPr>
        <p:txBody>
          <a:bodyPr/>
          <a:lstStyle/>
          <a:p>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Weerbaarheid van de gemeenschap/samenleving</a:t>
            </a:r>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5719546" cy="532862"/>
          </a:xfrm>
        </p:spPr>
        <p:txBody>
          <a:bodyPr/>
          <a:lstStyle/>
          <a:p>
            <a:r>
              <a:rPr lang="nl-NL" sz="3600" dirty="0">
                <a:solidFill>
                  <a:schemeClr val="tx1">
                    <a:lumMod val="85000"/>
                    <a:lumOff val="15000"/>
                  </a:schemeClr>
                </a:solidFill>
              </a:rPr>
              <a:t>Sociale kwaliteit</a:t>
            </a:r>
          </a:p>
        </p:txBody>
      </p:sp>
      <p:pic>
        <p:nvPicPr>
          <p:cNvPr id="10" name="Tijdelijke aanduiding voor afbeelding 9">
            <a:extLst>
              <a:ext uri="{FF2B5EF4-FFF2-40B4-BE49-F238E27FC236}">
                <a16:creationId xmlns:a16="http://schemas.microsoft.com/office/drawing/2014/main" id="{14CA4CAA-B3D1-CCD2-425B-873D07CEA01F}"/>
              </a:ext>
            </a:extLst>
          </p:cNvPr>
          <p:cNvPicPr>
            <a:picLocks noGrp="1" noChangeAspect="1"/>
          </p:cNvPicPr>
          <p:nvPr>
            <p:ph type="pic" sz="quarter" idx="17"/>
          </p:nvPr>
        </p:nvPicPr>
        <p:blipFill>
          <a:blip r:embed="rId2">
            <a:alphaModFix amt="75000"/>
          </a:blip>
          <a:srcRect l="14444" r="14444"/>
          <a:stretch>
            <a:fillRect/>
          </a:stretch>
        </p:blipFill>
        <p:spPr>
          <a:prstGeom prst="rect">
            <a:avLst/>
          </a:prstGeom>
        </p:spPr>
      </p:pic>
    </p:spTree>
    <p:extLst>
      <p:ext uri="{BB962C8B-B14F-4D97-AF65-F5344CB8AC3E}">
        <p14:creationId xmlns:p14="http://schemas.microsoft.com/office/powerpoint/2010/main" val="66131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3C7675CB-9960-3C2B-E930-93205DE8013F}"/>
              </a:ext>
            </a:extLst>
          </p:cNvPr>
          <p:cNvSpPr>
            <a:spLocks noGrp="1"/>
          </p:cNvSpPr>
          <p:nvPr>
            <p:ph sz="quarter" idx="16"/>
          </p:nvPr>
        </p:nvSpPr>
        <p:spPr>
          <a:xfrm>
            <a:off x="7101509" y="2431279"/>
            <a:ext cx="4288971" cy="3610292"/>
          </a:xfrm>
        </p:spPr>
        <p:txBody>
          <a:bodyPr/>
          <a:lstStyle/>
          <a:p>
            <a:r>
              <a:rPr lang="nl-NL" sz="2800" dirty="0">
                <a:solidFill>
                  <a:schemeClr val="tx1">
                    <a:lumMod val="85000"/>
                    <a:lumOff val="15000"/>
                  </a:schemeClr>
                </a:solidFill>
                <a:latin typeface="Source Sans Pro" panose="020B0503030403020204" pitchFamily="34" charset="0"/>
                <a:ea typeface="Source Sans Pro" panose="020B0503030403020204" pitchFamily="34" charset="0"/>
              </a:rPr>
              <a:t>Vernieuwing van politieke en sociale structuren</a:t>
            </a:r>
          </a:p>
        </p:txBody>
      </p:sp>
      <p:sp>
        <p:nvSpPr>
          <p:cNvPr id="8" name="Titel 7">
            <a:extLst>
              <a:ext uri="{FF2B5EF4-FFF2-40B4-BE49-F238E27FC236}">
                <a16:creationId xmlns:a16="http://schemas.microsoft.com/office/drawing/2014/main" id="{ED05942C-92C7-692A-BCF4-840DEF48DF1F}"/>
              </a:ext>
            </a:extLst>
          </p:cNvPr>
          <p:cNvSpPr>
            <a:spLocks noGrp="1"/>
          </p:cNvSpPr>
          <p:nvPr>
            <p:ph type="title"/>
          </p:nvPr>
        </p:nvSpPr>
        <p:spPr>
          <a:xfrm>
            <a:off x="7101509" y="1751005"/>
            <a:ext cx="4288971" cy="532862"/>
          </a:xfrm>
        </p:spPr>
        <p:txBody>
          <a:bodyPr/>
          <a:lstStyle/>
          <a:p>
            <a:r>
              <a:rPr lang="nl-NL" sz="3600" dirty="0">
                <a:solidFill>
                  <a:schemeClr val="tx1">
                    <a:lumMod val="85000"/>
                    <a:lumOff val="15000"/>
                  </a:schemeClr>
                </a:solidFill>
              </a:rPr>
              <a:t>Transformatie</a:t>
            </a:r>
          </a:p>
        </p:txBody>
      </p:sp>
      <p:pic>
        <p:nvPicPr>
          <p:cNvPr id="10" name="Tijdelijke aanduiding voor afbeelding 9">
            <a:extLst>
              <a:ext uri="{FF2B5EF4-FFF2-40B4-BE49-F238E27FC236}">
                <a16:creationId xmlns:a16="http://schemas.microsoft.com/office/drawing/2014/main" id="{9156A4D0-54DF-379D-09C1-6208B7B15172}"/>
              </a:ext>
            </a:extLst>
          </p:cNvPr>
          <p:cNvPicPr>
            <a:picLocks noGrp="1" noChangeAspect="1"/>
          </p:cNvPicPr>
          <p:nvPr>
            <p:ph type="pic" sz="quarter" idx="17"/>
          </p:nvPr>
        </p:nvPicPr>
        <p:blipFill>
          <a:blip r:embed="rId2"/>
          <a:srcRect l="20388" r="20388"/>
          <a:stretch>
            <a:fillRect/>
          </a:stretch>
        </p:blipFill>
        <p:spPr>
          <a:prstGeom prst="rect">
            <a:avLst/>
          </a:prstGeom>
        </p:spPr>
      </p:pic>
    </p:spTree>
    <p:extLst>
      <p:ext uri="{BB962C8B-B14F-4D97-AF65-F5344CB8AC3E}">
        <p14:creationId xmlns:p14="http://schemas.microsoft.com/office/powerpoint/2010/main" val="145909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0F1944A9-FD87-4ADB-BC13-44BB7AD0FDF4}"/>
              </a:ext>
            </a:extLst>
          </p:cNvPr>
          <p:cNvSpPr>
            <a:spLocks noGrp="1"/>
          </p:cNvSpPr>
          <p:nvPr>
            <p:ph type="title"/>
          </p:nvPr>
        </p:nvSpPr>
        <p:spPr>
          <a:xfrm rot="16200000">
            <a:off x="1005213" y="4932422"/>
            <a:ext cx="2635209" cy="52370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5400" dirty="0"/>
              <a:t>Slot</a:t>
            </a:r>
          </a:p>
        </p:txBody>
      </p:sp>
      <p:sp>
        <p:nvSpPr>
          <p:cNvPr id="18" name="Tijdelijke aanduiding voor inhoud 17">
            <a:extLst>
              <a:ext uri="{FF2B5EF4-FFF2-40B4-BE49-F238E27FC236}">
                <a16:creationId xmlns:a16="http://schemas.microsoft.com/office/drawing/2014/main" id="{FA3B8B57-53E4-4533-98FE-DA8FC4A5684C}"/>
              </a:ext>
            </a:extLst>
          </p:cNvPr>
          <p:cNvSpPr>
            <a:spLocks noGrp="1"/>
          </p:cNvSpPr>
          <p:nvPr>
            <p:ph sz="quarter" idx="15"/>
          </p:nvPr>
        </p:nvSpPr>
        <p:spPr>
          <a:xfrm>
            <a:off x="5987144" y="872592"/>
            <a:ext cx="5530406" cy="1400506"/>
          </a:xfrm>
        </p:spPr>
        <p:txBody>
          <a:bodyPr rtlCol="0"/>
          <a:lstStyle/>
          <a:p>
            <a:pPr>
              <a:lnSpc>
                <a:spcPct val="100000"/>
              </a:lnSpc>
            </a:pPr>
            <a:r>
              <a:rPr lang="nl-NL" sz="2800" dirty="0" err="1">
                <a:effectLst/>
                <a:latin typeface="Source Sans Pro" panose="020B0503030403020204" pitchFamily="34" charset="0"/>
                <a:ea typeface="Source Sans Pro" panose="020B0503030403020204" pitchFamily="34" charset="0"/>
                <a:cs typeface="Calibri" panose="020F0502020204030204" pitchFamily="34" charset="0"/>
              </a:rPr>
              <a:t>Afgehaakten</a:t>
            </a:r>
            <a:r>
              <a:rPr lang="nl-NL" sz="2800" dirty="0">
                <a:effectLst/>
                <a:latin typeface="Source Sans Pro" panose="020B0503030403020204" pitchFamily="34" charset="0"/>
                <a:ea typeface="Source Sans Pro" panose="020B0503030403020204" pitchFamily="34" charset="0"/>
                <a:cs typeface="Calibri" panose="020F0502020204030204" pitchFamily="34" charset="0"/>
              </a:rPr>
              <a:t> houden de maatschappij een spiegel voor</a:t>
            </a:r>
          </a:p>
        </p:txBody>
      </p:sp>
      <p:sp>
        <p:nvSpPr>
          <p:cNvPr id="59" name="Tijdelijke aanduiding voor inhoud 58">
            <a:extLst>
              <a:ext uri="{FF2B5EF4-FFF2-40B4-BE49-F238E27FC236}">
                <a16:creationId xmlns:a16="http://schemas.microsoft.com/office/drawing/2014/main" id="{B9E9DD8A-3636-40F3-B90A-638534A1C5F7}"/>
              </a:ext>
            </a:extLst>
          </p:cNvPr>
          <p:cNvSpPr>
            <a:spLocks noGrp="1"/>
          </p:cNvSpPr>
          <p:nvPr>
            <p:ph sz="quarter" idx="16"/>
          </p:nvPr>
        </p:nvSpPr>
        <p:spPr>
          <a:xfrm>
            <a:off x="5889171" y="4217335"/>
            <a:ext cx="5628379" cy="1185839"/>
          </a:xfrm>
        </p:spPr>
        <p:txBody>
          <a:bodyPr rtlCol="0"/>
          <a:lstStyle/>
          <a:p>
            <a:pPr>
              <a:lnSpc>
                <a:spcPct val="10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cs typeface="Calibri" panose="020F0502020204030204" pitchFamily="34" charset="0"/>
              </a:rPr>
              <a:t>Dialoog!</a:t>
            </a:r>
          </a:p>
          <a:p>
            <a:pPr>
              <a:lnSpc>
                <a:spcPct val="10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cs typeface="Calibri" panose="020F0502020204030204" pitchFamily="34" charset="0"/>
              </a:rPr>
              <a:t>Luisteren, focussen op hun waardigheid, hen betrekken bij oplossingen voor problemen die hun leven betreffen </a:t>
            </a:r>
          </a:p>
          <a:p>
            <a:pPr rtl="0"/>
            <a:r>
              <a:rPr lang="nl-NL" dirty="0"/>
              <a:t>​</a:t>
            </a:r>
          </a:p>
        </p:txBody>
      </p:sp>
    </p:spTree>
    <p:extLst>
      <p:ext uri="{BB962C8B-B14F-4D97-AF65-F5344CB8AC3E}">
        <p14:creationId xmlns:p14="http://schemas.microsoft.com/office/powerpoint/2010/main" val="2507141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EF601E76-7004-C573-6D2B-BE46A898D643}"/>
              </a:ext>
            </a:extLst>
          </p:cNvPr>
          <p:cNvPicPr>
            <a:picLocks noGrp="1" noChangeAspect="1"/>
          </p:cNvPicPr>
          <p:nvPr>
            <p:ph type="pic" sz="quarter" idx="10"/>
          </p:nvPr>
        </p:nvPicPr>
        <p:blipFill>
          <a:blip r:embed="rId2"/>
          <a:srcRect l="2166" r="2166"/>
          <a:stretch>
            <a:fillRect/>
          </a:stretch>
        </p:blipFill>
        <p:spPr>
          <a:prstGeom prst="rect">
            <a:avLst/>
          </a:prstGeom>
        </p:spPr>
      </p:pic>
      <p:sp>
        <p:nvSpPr>
          <p:cNvPr id="8" name="Titel 7">
            <a:extLst>
              <a:ext uri="{FF2B5EF4-FFF2-40B4-BE49-F238E27FC236}">
                <a16:creationId xmlns:a16="http://schemas.microsoft.com/office/drawing/2014/main" id="{A4AE949F-611E-955B-5B05-60AAA63FBF36}"/>
              </a:ext>
            </a:extLst>
          </p:cNvPr>
          <p:cNvSpPr>
            <a:spLocks noGrp="1"/>
          </p:cNvSpPr>
          <p:nvPr>
            <p:ph type="title"/>
          </p:nvPr>
        </p:nvSpPr>
        <p:spPr>
          <a:xfrm>
            <a:off x="995204" y="4965134"/>
            <a:ext cx="7081995" cy="1596004"/>
          </a:xfrm>
        </p:spPr>
        <p:txBody>
          <a:bodyPr/>
          <a:lstStyle/>
          <a:p>
            <a:pPr>
              <a:lnSpc>
                <a:spcPct val="100000"/>
              </a:lnSpc>
            </a:pPr>
            <a:r>
              <a:rPr lang="nl-NL" sz="4000" dirty="0"/>
              <a:t>Dank voor uw aandacht!</a:t>
            </a:r>
          </a:p>
        </p:txBody>
      </p:sp>
      <p:sp>
        <p:nvSpPr>
          <p:cNvPr id="2" name="Tijdelijke aanduiding voor datum 1">
            <a:extLst>
              <a:ext uri="{FF2B5EF4-FFF2-40B4-BE49-F238E27FC236}">
                <a16:creationId xmlns:a16="http://schemas.microsoft.com/office/drawing/2014/main" id="{FEA724EA-0D23-1F30-54CC-9844A7AB5385}"/>
              </a:ext>
            </a:extLst>
          </p:cNvPr>
          <p:cNvSpPr>
            <a:spLocks noGrp="1"/>
          </p:cNvSpPr>
          <p:nvPr>
            <p:ph type="dt" sz="half" idx="4294967295"/>
          </p:nvPr>
        </p:nvSpPr>
        <p:spPr>
          <a:xfrm>
            <a:off x="0" y="6356350"/>
            <a:ext cx="2743200" cy="365125"/>
          </a:xfrm>
        </p:spPr>
        <p:txBody>
          <a:bodyPr/>
          <a:lstStyle/>
          <a:p>
            <a:pPr rtl="0"/>
            <a:r>
              <a:rPr lang="nl-NL" noProof="0"/>
              <a:t>5-8-20XX</a:t>
            </a:r>
          </a:p>
        </p:txBody>
      </p:sp>
      <p:sp>
        <p:nvSpPr>
          <p:cNvPr id="3" name="Tijdelijke aanduiding voor voettekst 2">
            <a:extLst>
              <a:ext uri="{FF2B5EF4-FFF2-40B4-BE49-F238E27FC236}">
                <a16:creationId xmlns:a16="http://schemas.microsoft.com/office/drawing/2014/main" id="{44A6BDD6-06B4-48D4-A4CC-FD13888646CB}"/>
              </a:ext>
            </a:extLst>
          </p:cNvPr>
          <p:cNvSpPr>
            <a:spLocks noGrp="1"/>
          </p:cNvSpPr>
          <p:nvPr>
            <p:ph type="ftr" sz="quarter" idx="4294967295"/>
          </p:nvPr>
        </p:nvSpPr>
        <p:spPr>
          <a:xfrm>
            <a:off x="0" y="6356350"/>
            <a:ext cx="4114800" cy="365125"/>
          </a:xfrm>
        </p:spPr>
        <p:txBody>
          <a:bodyPr/>
          <a:lstStyle/>
          <a:p>
            <a:pPr rtl="0"/>
            <a:r>
              <a:rPr lang="nl-NL" noProof="0"/>
              <a:t>Presentatie conferentie</a:t>
            </a:r>
          </a:p>
        </p:txBody>
      </p:sp>
      <p:sp>
        <p:nvSpPr>
          <p:cNvPr id="4" name="Tijdelijke aanduiding voor dianummer 3">
            <a:extLst>
              <a:ext uri="{FF2B5EF4-FFF2-40B4-BE49-F238E27FC236}">
                <a16:creationId xmlns:a16="http://schemas.microsoft.com/office/drawing/2014/main" id="{7656DD51-FC12-74AD-55CE-C9F3CC3205B8}"/>
              </a:ext>
            </a:extLst>
          </p:cNvPr>
          <p:cNvSpPr>
            <a:spLocks noGrp="1"/>
          </p:cNvSpPr>
          <p:nvPr>
            <p:ph type="sldNum" sz="quarter" idx="4294967295"/>
          </p:nvPr>
        </p:nvSpPr>
        <p:spPr>
          <a:xfrm>
            <a:off x="9448800" y="6356350"/>
            <a:ext cx="2743200" cy="365125"/>
          </a:xfrm>
        </p:spPr>
        <p:txBody>
          <a:bodyPr/>
          <a:lstStyle/>
          <a:p>
            <a:pPr rtl="0"/>
            <a:fld id="{18D65601-5AE2-46FC-B138-694DDD2B510D}" type="slidenum">
              <a:rPr lang="nl-NL" noProof="0" smtClean="0"/>
              <a:pPr rtl="0"/>
              <a:t>28</a:t>
            </a:fld>
            <a:endParaRPr lang="nl-NL" noProof="0"/>
          </a:p>
        </p:txBody>
      </p:sp>
      <p:pic>
        <p:nvPicPr>
          <p:cNvPr id="14" name="Afbeelding 13" descr="Afbeelding met tekst, Lettertype, logo, Graphics&#10;&#10;Automatisch gegenereerde beschrijving">
            <a:extLst>
              <a:ext uri="{FF2B5EF4-FFF2-40B4-BE49-F238E27FC236}">
                <a16:creationId xmlns:a16="http://schemas.microsoft.com/office/drawing/2014/main" id="{443E858C-FB9E-0D4C-99AA-DC9214596E5E}"/>
              </a:ext>
            </a:extLst>
          </p:cNvPr>
          <p:cNvPicPr>
            <a:picLocks noChangeAspect="1"/>
          </p:cNvPicPr>
          <p:nvPr/>
        </p:nvPicPr>
        <p:blipFill>
          <a:blip r:embed="rId3"/>
          <a:stretch>
            <a:fillRect/>
          </a:stretch>
        </p:blipFill>
        <p:spPr>
          <a:xfrm>
            <a:off x="9448800" y="5284582"/>
            <a:ext cx="2370668" cy="733600"/>
          </a:xfrm>
          <a:prstGeom prst="rect">
            <a:avLst/>
          </a:prstGeom>
        </p:spPr>
      </p:pic>
    </p:spTree>
    <p:extLst>
      <p:ext uri="{BB962C8B-B14F-4D97-AF65-F5344CB8AC3E}">
        <p14:creationId xmlns:p14="http://schemas.microsoft.com/office/powerpoint/2010/main" val="2631725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7"/>
            <a:ext cx="10275399" cy="4312838"/>
          </a:xfrm>
          <a:prstGeom prst="rect">
            <a:avLst/>
          </a:prstGeom>
        </p:spPr>
        <p:txBody>
          <a:bodyPr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l-NL" sz="2800" b="0" i="0" dirty="0">
                <a:effectLst/>
                <a:latin typeface="Source Sans Pro" panose="020B0503030403020204" pitchFamily="34" charset="0"/>
              </a:rPr>
              <a:t>“We lezen dat we veel verkeerd doen. We maken insecten dood en vervuilen het water. De dieren vragen veel aandacht. We zijn als boeren best wel </a:t>
            </a:r>
            <a:r>
              <a:rPr lang="nl-NL" sz="2800" b="0" i="0" dirty="0" err="1">
                <a:effectLst/>
                <a:latin typeface="Source Sans Pro" panose="020B0503030403020204" pitchFamily="34" charset="0"/>
              </a:rPr>
              <a:t>Einzelgängers</a:t>
            </a:r>
            <a:r>
              <a:rPr lang="nl-NL" sz="2800" b="0" i="0" dirty="0">
                <a:effectLst/>
                <a:latin typeface="Source Sans Pro" panose="020B0503030403020204" pitchFamily="34" charset="0"/>
              </a:rPr>
              <a:t>, met weinig echte collega's, geen arbodienst en we kunnen niet ziek worden. En vakanties zijn ook schaars. Boeren zijn weerbaar, maar kunnen nu niet meer."</a:t>
            </a:r>
            <a:endParaRPr kumimoji="0" lang="nl-NL" sz="2800" b="0" i="0" u="none" strike="noStrike" kern="1200" cap="none" spc="0" normalizeH="0" baseline="0" noProof="0" dirty="0">
              <a:ln>
                <a:noFill/>
              </a:ln>
              <a:solidFill>
                <a:srgbClr val="222222"/>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222222"/>
              </a:solidFill>
              <a:effectLst/>
              <a:uLnTx/>
              <a:uFillTx/>
              <a:latin typeface="Helvetica Neue"/>
              <a:ea typeface="+mn-ea"/>
              <a:cs typeface="+mn-cs"/>
            </a:endParaRPr>
          </a:p>
          <a:p>
            <a:pPr marL="0" marR="0" lvl="0" indent="0" algn="l" defTabSz="914400" rtl="0" eaLnBrk="1" fontAlgn="auto" latinLnBrk="0" hangingPunct="1">
              <a:lnSpc>
                <a:spcPct val="140000"/>
              </a:lnSpc>
              <a:spcBef>
                <a:spcPts val="0"/>
              </a:spcBef>
              <a:spcAft>
                <a:spcPts val="1200"/>
              </a:spcAft>
              <a:buClrTx/>
              <a:buSzTx/>
              <a:buFontTx/>
              <a:buNone/>
              <a:tabLst/>
              <a:defRPr/>
            </a:pPr>
            <a:endParaRPr kumimoji="0" lang="nl-NL" sz="2400" b="0" i="0" u="none" strike="noStrike" kern="1200" cap="none" spc="100" normalizeH="0" baseline="0" noProof="0" dirty="0">
              <a:ln>
                <a:noFill/>
              </a:ln>
              <a:solidFill>
                <a:prstClr val="black"/>
              </a:solidFill>
              <a:effectLst/>
              <a:uLnTx/>
              <a:uFillTx/>
              <a:latin typeface="Univers Light"/>
              <a:ea typeface="+mn-ea"/>
              <a:cs typeface="+mn-cs"/>
            </a:endParaRP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a:solidFill>
                  <a:schemeClr val="tx1"/>
                </a:solidFill>
                <a:latin typeface="+mj-lt"/>
                <a:ea typeface="+mn-ea"/>
                <a:cs typeface="+mn-cs"/>
              </a:rPr>
              <a:t>Boeren</a:t>
            </a:r>
          </a:p>
        </p:txBody>
      </p:sp>
    </p:spTree>
    <p:extLst>
      <p:ext uri="{BB962C8B-B14F-4D97-AF65-F5344CB8AC3E}">
        <p14:creationId xmlns:p14="http://schemas.microsoft.com/office/powerpoint/2010/main" val="292672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6"/>
            <a:ext cx="10275399" cy="4449363"/>
          </a:xfrm>
          <a:prstGeom prst="rect">
            <a:avLst/>
          </a:prstGeom>
        </p:spPr>
        <p:txBody>
          <a:bodyPr rtlCol="0">
            <a:normAutofit fontScale="92500"/>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lang="nl-NL" sz="3000" b="0" i="0" dirty="0">
                <a:solidFill>
                  <a:schemeClr val="tx1">
                    <a:lumMod val="85000"/>
                    <a:lumOff val="15000"/>
                  </a:schemeClr>
                </a:solidFill>
                <a:effectLst/>
                <a:latin typeface="Source Sans Pro" panose="020B0503030403020204" pitchFamily="34" charset="0"/>
                <a:ea typeface="Source Sans Pro" panose="020B0503030403020204" pitchFamily="34" charset="0"/>
                <a:cs typeface="Arial" panose="020B0604020202020204" pitchFamily="34" charset="0"/>
              </a:rPr>
              <a:t>“De politici slaan wat mij betreft de plank volledig mis. Als je kijkt naar de cijfers, de coronamaatregelen, de financiële compensatie. </a:t>
            </a:r>
            <a:r>
              <a:rPr kumimoji="0" lang="nl-NL" sz="3000" b="0" i="0" u="none" strike="noStrike" kern="1200" cap="none" spc="0" normalizeH="0" baseline="0" noProof="0" dirty="0">
                <a:ln>
                  <a:noFill/>
                </a:ln>
                <a:solidFill>
                  <a:schemeClr val="tx1">
                    <a:lumMod val="85000"/>
                    <a:lumOff val="15000"/>
                  </a:schemeClr>
                </a:solidFill>
                <a:effectLst/>
                <a:uLnTx/>
                <a:uFillTx/>
                <a:latin typeface="Source Sans Pro" panose="020B0503030403020204" pitchFamily="34" charset="0"/>
                <a:ea typeface="Source Sans Pro" panose="020B0503030403020204" pitchFamily="34" charset="0"/>
                <a:cs typeface="Arial" panose="020B0604020202020204" pitchFamily="34" charset="0"/>
              </a:rPr>
              <a:t>Ik snap echt wel dat niet al mijn wensen in vervulling kunnen gaan. Maar, als je niet wordt gehoord en niet op waarde wordt geschat, wat heeft het dan voor zin om te stemmen?  Niet stemmen, mijn laatste centimeter vrijheid, is mijn laatste bastion van protest.”</a:t>
            </a:r>
          </a:p>
          <a:p>
            <a:pPr algn="l">
              <a:lnSpc>
                <a:spcPct val="160000"/>
              </a:lnSpc>
            </a:pPr>
            <a:endParaRPr lang="nl-NL" sz="2400" dirty="0">
              <a:solidFill>
                <a:srgbClr val="222222"/>
              </a:solidFill>
              <a:latin typeface="Helvetica Neue"/>
            </a:endParaRPr>
          </a:p>
          <a:p>
            <a:pPr marL="0" marR="0" lvl="0" indent="0" algn="l" defTabSz="914400" rtl="0" eaLnBrk="1" fontAlgn="auto" latinLnBrk="0" hangingPunct="1">
              <a:lnSpc>
                <a:spcPct val="140000"/>
              </a:lnSpc>
              <a:spcBef>
                <a:spcPts val="0"/>
              </a:spcBef>
              <a:spcAft>
                <a:spcPts val="1200"/>
              </a:spcAft>
              <a:buClrTx/>
              <a:buSzTx/>
              <a:buFontTx/>
              <a:buNone/>
              <a:tabLst/>
              <a:defRPr/>
            </a:pPr>
            <a:endParaRPr kumimoji="0" lang="nl-NL" sz="2400" b="0" i="0" u="none" strike="noStrike" kern="1200" cap="none" spc="100" normalizeH="0" baseline="0" noProof="0" dirty="0">
              <a:ln>
                <a:noFill/>
              </a:ln>
              <a:solidFill>
                <a:prstClr val="black"/>
              </a:solidFill>
              <a:effectLst/>
              <a:uLnTx/>
              <a:uFillTx/>
              <a:latin typeface="Univers Light"/>
              <a:ea typeface="+mn-ea"/>
              <a:cs typeface="+mn-cs"/>
            </a:endParaRP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a:solidFill>
                  <a:schemeClr val="tx1">
                    <a:lumMod val="85000"/>
                    <a:lumOff val="15000"/>
                  </a:schemeClr>
                </a:solidFill>
                <a:latin typeface="+mj-lt"/>
                <a:ea typeface="+mn-ea"/>
                <a:cs typeface="+mn-cs"/>
              </a:rPr>
              <a:t>Niet-stemmers</a:t>
            </a:r>
          </a:p>
        </p:txBody>
      </p:sp>
    </p:spTree>
    <p:extLst>
      <p:ext uri="{BB962C8B-B14F-4D97-AF65-F5344CB8AC3E}">
        <p14:creationId xmlns:p14="http://schemas.microsoft.com/office/powerpoint/2010/main" val="334283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E7E6E6">
                    <a:lumMod val="50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l-NL" sz="900" b="0" i="0" u="none" strike="noStrike" kern="1200" cap="none" spc="150" normalizeH="0" baseline="0" noProof="0">
              <a:ln>
                <a:noFill/>
              </a:ln>
              <a:solidFill>
                <a:srgbClr val="E7E6E6">
                  <a:lumMod val="50000"/>
                </a:srgbClr>
              </a:solidFill>
              <a:effectLst/>
              <a:uLnTx/>
              <a:uFillTx/>
              <a:latin typeface="Univers Light" panose="020B0403020202020204" pitchFamily="34" charset="0"/>
              <a:ea typeface="+mn-ea"/>
              <a:cs typeface="+mn-cs"/>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7"/>
            <a:ext cx="10275399" cy="4312838"/>
          </a:xfrm>
          <a:prstGeom prst="rect">
            <a:avLst/>
          </a:prstGeom>
        </p:spPr>
        <p:txBody>
          <a:bodyPr rtlCol="0">
            <a:normAutofit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“De </a:t>
            </a:r>
            <a:r>
              <a:rPr lang="nl-NL"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Illuminati</a:t>
            </a: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hebben macht over ons en houden ons altijd in de gaten. </a:t>
            </a:r>
            <a:r>
              <a:rPr kumimoji="0" lang="nl-NL" sz="2800" u="none" strike="noStrike" kern="1200" cap="none" spc="0" normalizeH="0" baseline="0" noProof="0" dirty="0">
                <a:ln>
                  <a:noFill/>
                </a:ln>
                <a:solidFill>
                  <a:schemeClr val="tx1">
                    <a:lumMod val="85000"/>
                    <a:lumOff val="15000"/>
                  </a:schemeClr>
                </a:solidFill>
                <a:uLnTx/>
                <a:uFillTx/>
                <a:latin typeface="Source Sans Pro" panose="020B0503030403020204" pitchFamily="34" charset="0"/>
                <a:ea typeface="Source Sans Pro" panose="020B0503030403020204" pitchFamily="34" charset="0"/>
              </a:rPr>
              <a:t>Veel </a:t>
            </a: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popsterren zijn de slaven van de </a:t>
            </a:r>
            <a:r>
              <a:rPr lang="nl-NL"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Illuminati</a:t>
            </a: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In ruil voor roem moeten ze doen wat ze wordt opgedragen. Het is als het verkopen van je ziel aan de duivel. En als ze er eenmaal bij zitten, maar ze willen eruit dan worden ze neergezet als gek of vermoord. </a:t>
            </a:r>
            <a:b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b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Er zijn verschillende bewijzen van popsterren die poppetjes zijn van de </a:t>
            </a:r>
            <a:r>
              <a:rPr lang="nl-NL" sz="2800" b="0" i="0" dirty="0" err="1">
                <a:solidFill>
                  <a:schemeClr val="tx1">
                    <a:lumMod val="85000"/>
                    <a:lumOff val="15000"/>
                  </a:schemeClr>
                </a:solidFill>
                <a:effectLst/>
                <a:latin typeface="Source Sans Pro" panose="020B0503030403020204" pitchFamily="34" charset="0"/>
                <a:ea typeface="Source Sans Pro" panose="020B0503030403020204" pitchFamily="34" charset="0"/>
              </a:rPr>
              <a:t>Illuminati</a:t>
            </a:r>
            <a:r>
              <a:rPr lang="nl-NL" sz="2800" b="0" i="0" dirty="0">
                <a:solidFill>
                  <a:schemeClr val="tx1">
                    <a:lumMod val="85000"/>
                    <a:lumOff val="15000"/>
                  </a:schemeClr>
                </a:solidFill>
                <a:effectLst/>
                <a:latin typeface="Source Sans Pro" panose="020B0503030403020204" pitchFamily="34" charset="0"/>
                <a:ea typeface="Source Sans Pro" panose="020B0503030403020204" pitchFamily="34" charset="0"/>
              </a:rPr>
              <a:t>.” </a:t>
            </a:r>
            <a:endParaRPr kumimoji="0" lang="nl-NL" sz="2800" b="0" i="0" u="none" strike="noStrike" kern="1200" cap="none" spc="0" normalizeH="0" baseline="0" noProof="0" dirty="0">
              <a:ln>
                <a:noFill/>
              </a:ln>
              <a:solidFill>
                <a:schemeClr val="tx1">
                  <a:lumMod val="85000"/>
                  <a:lumOff val="15000"/>
                </a:schemeClr>
              </a:solidFill>
              <a:effectLst/>
              <a:uLnTx/>
              <a:uFillTx/>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222222"/>
              </a:solidFill>
              <a:effectLst/>
              <a:uLnTx/>
              <a:uFillTx/>
              <a:latin typeface="Helvetica Neue"/>
              <a:ea typeface="+mn-ea"/>
              <a:cs typeface="+mn-cs"/>
            </a:endParaRPr>
          </a:p>
          <a:p>
            <a:pPr marL="0" marR="0" lvl="0" indent="0" algn="l" defTabSz="914400" rtl="0" eaLnBrk="1" fontAlgn="auto" latinLnBrk="0" hangingPunct="1">
              <a:lnSpc>
                <a:spcPct val="140000"/>
              </a:lnSpc>
              <a:spcBef>
                <a:spcPts val="0"/>
              </a:spcBef>
              <a:spcAft>
                <a:spcPts val="1200"/>
              </a:spcAft>
              <a:buClrTx/>
              <a:buSzTx/>
              <a:buFontTx/>
              <a:buNone/>
              <a:tabLst/>
              <a:defRPr/>
            </a:pPr>
            <a:endParaRPr kumimoji="0" lang="nl-NL" sz="2400" b="0" i="0" u="none" strike="noStrike" kern="1200" cap="none" spc="100" normalizeH="0" baseline="0" noProof="0" dirty="0">
              <a:ln>
                <a:noFill/>
              </a:ln>
              <a:solidFill>
                <a:prstClr val="black"/>
              </a:solidFill>
              <a:effectLst/>
              <a:uLnTx/>
              <a:uFillTx/>
              <a:latin typeface="Univers Light"/>
              <a:ea typeface="+mn-ea"/>
              <a:cs typeface="+mn-cs"/>
            </a:endParaRP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a:solidFill>
                  <a:schemeClr val="tx1">
                    <a:lumMod val="85000"/>
                    <a:lumOff val="15000"/>
                  </a:schemeClr>
                </a:solidFill>
                <a:latin typeface="+mj-lt"/>
                <a:ea typeface="+mn-ea"/>
                <a:cs typeface="+mn-cs"/>
              </a:rPr>
              <a:t>Complotdenkers</a:t>
            </a:r>
          </a:p>
        </p:txBody>
      </p:sp>
    </p:spTree>
    <p:extLst>
      <p:ext uri="{BB962C8B-B14F-4D97-AF65-F5344CB8AC3E}">
        <p14:creationId xmlns:p14="http://schemas.microsoft.com/office/powerpoint/2010/main" val="312251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A4F00162-17DD-6244-E035-74AEE0FFD7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8D65601-5AE2-46FC-B138-694DDD2B510D}" type="slidenum">
              <a:rPr kumimoji="0" lang="nl-NL" i="0" u="none" strike="noStrike" cap="none" normalizeH="0" smtClean="0">
                <a:ln>
                  <a:noFill/>
                </a:ln>
                <a:effectLst/>
                <a:uLnTx/>
                <a:uFillTx/>
              </a:rPr>
              <a:pPr marR="0" lvl="0" indent="0" fontAlgn="auto">
                <a:spcBef>
                  <a:spcPts val="0"/>
                </a:spcBef>
                <a:spcAft>
                  <a:spcPts val="600"/>
                </a:spcAft>
                <a:buClrTx/>
                <a:buSzTx/>
                <a:buFontTx/>
                <a:buNone/>
                <a:tabLst/>
                <a:defRPr/>
              </a:pPr>
              <a:t>6</a:t>
            </a:fld>
            <a:endParaRPr kumimoji="0" lang="nl-NL" i="0" u="none" strike="noStrike" cap="none" normalizeH="0">
              <a:ln>
                <a:noFill/>
              </a:ln>
              <a:effectLst/>
              <a:uLnTx/>
              <a:uFillTx/>
            </a:endParaRPr>
          </a:p>
        </p:txBody>
      </p:sp>
      <p:sp>
        <p:nvSpPr>
          <p:cNvPr id="11" name="Tekstvak 10">
            <a:extLst>
              <a:ext uri="{FF2B5EF4-FFF2-40B4-BE49-F238E27FC236}">
                <a16:creationId xmlns:a16="http://schemas.microsoft.com/office/drawing/2014/main" id="{9772197B-835C-F7BE-E002-DBAD284DE171}"/>
              </a:ext>
            </a:extLst>
          </p:cNvPr>
          <p:cNvSpPr txBox="1"/>
          <p:nvPr/>
        </p:nvSpPr>
        <p:spPr>
          <a:xfrm>
            <a:off x="1008686" y="1906987"/>
            <a:ext cx="10781237" cy="4522996"/>
          </a:xfrm>
          <a:prstGeom prst="rect">
            <a:avLst/>
          </a:prstGeom>
        </p:spPr>
        <p:txBody>
          <a:bodyPr rtlCol="0">
            <a:noAutofit/>
          </a:bodyPr>
          <a:lstStyle/>
          <a:p>
            <a:pPr marR="0" fontAlgn="auto">
              <a:lnSpc>
                <a:spcPct val="170000"/>
              </a:lnSpc>
              <a:spcAft>
                <a:spcPts val="1200"/>
              </a:spcAft>
              <a:buClrTx/>
              <a:buSzTx/>
              <a:tabLst/>
              <a:defRPr/>
            </a:pPr>
            <a:r>
              <a:rPr kumimoji="0" lang="nl-NL" sz="2400" b="0" i="0" u="none" strike="noStrike" kern="1200" cap="none" spc="100" normalizeH="0" baseline="0" dirty="0">
                <a:ln>
                  <a:noFill/>
                </a:ln>
                <a:solidFill>
                  <a:schemeClr val="tx1">
                    <a:lumMod val="85000"/>
                    <a:lumOff val="15000"/>
                  </a:schemeClr>
                </a:solidFill>
                <a:effectLst/>
                <a:uLnTx/>
                <a:uFillTx/>
                <a:latin typeface="Source Sans Pro" panose="020B0503030403020204" pitchFamily="34" charset="0"/>
                <a:ea typeface="Source Sans Pro" panose="020B0503030403020204" pitchFamily="34" charset="0"/>
                <a:cs typeface="Arial" panose="020B0604020202020204" pitchFamily="34" charset="0"/>
              </a:rPr>
              <a:t>“Elk vrij moment zat ik checken of er iets nieuws was gebeurd in de wereld, als een soort junkie op zoek naar een nieuwe kick. Ik maakte me ontzettend zorgen over van alles en nog wat: dat Poetin een kernbom op ons zou gooien, of ik later ooit wel een huis zou kunnen kopen… Het kostte me niet alleen heel veel aandacht en negatieve energie, maar het maakte me ook angstig en verdrietig. Dat wilde ik niet meer, dus ik heb vrij rücksichtslos alle nieuwsapps van mijn telefoon gehaald.”</a:t>
            </a:r>
          </a:p>
        </p:txBody>
      </p:sp>
      <p:sp>
        <p:nvSpPr>
          <p:cNvPr id="18" name="Title 6">
            <a:extLst>
              <a:ext uri="{FF2B5EF4-FFF2-40B4-BE49-F238E27FC236}">
                <a16:creationId xmlns:a16="http://schemas.microsoft.com/office/drawing/2014/main" id="{C617D690-CBF3-F69E-5EB0-97D84217CEE1}"/>
              </a:ext>
            </a:extLst>
          </p:cNvPr>
          <p:cNvSpPr>
            <a:spLocks noGrp="1"/>
          </p:cNvSpPr>
          <p:nvPr>
            <p:ph type="title"/>
          </p:nvPr>
        </p:nvSpPr>
        <p:spPr>
          <a:xfrm>
            <a:off x="1008686" y="638176"/>
            <a:ext cx="3980182" cy="1268810"/>
          </a:xfrm>
        </p:spPr>
        <p:txBody>
          <a:bodyPr rtlCol="0" anchor="ctr">
            <a:normAutofit/>
          </a:bodyPr>
          <a:lstStyle/>
          <a:p>
            <a:pPr>
              <a:spcBef>
                <a:spcPts val="0"/>
              </a:spcBef>
            </a:pPr>
            <a:r>
              <a:rPr lang="nl-NL" sz="3600" kern="1200" spc="100" baseline="0" dirty="0" err="1">
                <a:solidFill>
                  <a:schemeClr val="tx1">
                    <a:lumMod val="85000"/>
                    <a:lumOff val="15000"/>
                  </a:schemeClr>
                </a:solidFill>
                <a:latin typeface="+mj-lt"/>
                <a:ea typeface="+mn-ea"/>
                <a:cs typeface="+mn-cs"/>
              </a:rPr>
              <a:t>Nieuwsmijders</a:t>
            </a:r>
            <a:endParaRPr lang="nl-NL" sz="3600" kern="1200" spc="100" baseline="0" dirty="0">
              <a:solidFill>
                <a:schemeClr val="tx1">
                  <a:lumMod val="85000"/>
                  <a:lumOff val="15000"/>
                </a:schemeClr>
              </a:solidFill>
              <a:latin typeface="+mj-lt"/>
              <a:ea typeface="+mn-ea"/>
              <a:cs typeface="+mn-cs"/>
            </a:endParaRPr>
          </a:p>
        </p:txBody>
      </p:sp>
    </p:spTree>
    <p:extLst>
      <p:ext uri="{BB962C8B-B14F-4D97-AF65-F5344CB8AC3E}">
        <p14:creationId xmlns:p14="http://schemas.microsoft.com/office/powerpoint/2010/main" val="226156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7101506" y="1761891"/>
            <a:ext cx="4288971"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600" dirty="0">
                <a:solidFill>
                  <a:schemeClr val="tx1">
                    <a:lumMod val="85000"/>
                    <a:lumOff val="15000"/>
                  </a:schemeClr>
                </a:solidFill>
              </a:rPr>
              <a:t>Afhakers</a:t>
            </a:r>
          </a:p>
        </p:txBody>
      </p:sp>
      <p:sp>
        <p:nvSpPr>
          <p:cNvPr id="13" name="Tijdelijke aanduiding voor inhoud 12">
            <a:extLst>
              <a:ext uri="{FF2B5EF4-FFF2-40B4-BE49-F238E27FC236}">
                <a16:creationId xmlns:a16="http://schemas.microsoft.com/office/drawing/2014/main" id="{206FACBD-B244-4420-BE24-AD9110F31EC4}"/>
              </a:ext>
            </a:extLst>
          </p:cNvPr>
          <p:cNvSpPr>
            <a:spLocks noGrp="1"/>
          </p:cNvSpPr>
          <p:nvPr>
            <p:ph sz="quarter" idx="16"/>
          </p:nvPr>
        </p:nvSpPr>
        <p:spPr>
          <a:xfrm>
            <a:off x="7101509" y="2431279"/>
            <a:ext cx="4288971" cy="3055121"/>
          </a:xfrm>
        </p:spPr>
        <p:txBody>
          <a:bodyPr rtlCol="0"/>
          <a:lstStyle/>
          <a:p>
            <a:pPr>
              <a:lnSpc>
                <a:spcPct val="100000"/>
              </a:lnSpc>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Alle bevolkingsgroepen</a:t>
            </a:r>
          </a:p>
          <a:p>
            <a:pPr>
              <a:lnSpc>
                <a:spcPct val="10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cs typeface="Times New Roman" panose="02020603050405020304" pitchFamily="18" charset="0"/>
              </a:rPr>
              <a:t>Jong en oud</a:t>
            </a:r>
          </a:p>
          <a:p>
            <a:pPr>
              <a:lnSpc>
                <a:spcPct val="10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cs typeface="Times New Roman" panose="02020603050405020304" pitchFamily="18" charset="0"/>
              </a:rPr>
              <a:t>Rijk en arm</a:t>
            </a:r>
          </a:p>
          <a:p>
            <a:pPr>
              <a:lnSpc>
                <a:spcPct val="100000"/>
              </a:lnSpc>
            </a:pPr>
            <a:r>
              <a:rPr lang="nl-NL" sz="2800" dirty="0">
                <a:solidFill>
                  <a:schemeClr val="tx1">
                    <a:lumMod val="85000"/>
                    <a:lumOff val="15000"/>
                  </a:schemeClr>
                </a:solidFill>
                <a:effectLst/>
                <a:latin typeface="Source Sans Pro" panose="020B0503030403020204" pitchFamily="34" charset="0"/>
                <a:ea typeface="Source Sans Pro" panose="020B0503030403020204" pitchFamily="34" charset="0"/>
                <a:cs typeface="Times New Roman" panose="02020603050405020304" pitchFamily="18" charset="0"/>
              </a:rPr>
              <a:t>Praktisch/hoog opgeleid</a:t>
            </a:r>
          </a:p>
          <a:p>
            <a:pPr>
              <a:lnSpc>
                <a:spcPct val="115000"/>
              </a:lnSpc>
            </a:pPr>
            <a:endParaRPr lang="nl-NL" sz="18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3" name="Tijdelijke aanduiding voor datum 2">
            <a:extLst>
              <a:ext uri="{FF2B5EF4-FFF2-40B4-BE49-F238E27FC236}">
                <a16:creationId xmlns:a16="http://schemas.microsoft.com/office/drawing/2014/main" id="{82DDC72E-F67F-4E02-970F-4AD237BB1B32}"/>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all" spc="150" normalizeH="0" baseline="0" noProof="0">
                <a:ln>
                  <a:noFill/>
                </a:ln>
                <a:solidFill>
                  <a:prstClr val="white"/>
                </a:solidFill>
                <a:effectLst/>
                <a:uLnTx/>
                <a:uFillTx/>
                <a:latin typeface="Univers Light" panose="020B0403020202020204" pitchFamily="34" charset="0"/>
                <a:ea typeface="+mn-ea"/>
                <a:cs typeface="+mn-cs"/>
              </a:rPr>
              <a:t>5-8-20XX</a:t>
            </a:r>
          </a:p>
        </p:txBody>
      </p:sp>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7" name="Tijdelijke aanduiding voor afbeelding 6">
            <a:extLst>
              <a:ext uri="{FF2B5EF4-FFF2-40B4-BE49-F238E27FC236}">
                <a16:creationId xmlns:a16="http://schemas.microsoft.com/office/drawing/2014/main" id="{84C71AA7-45ED-476D-B9D4-C30B039D5DBF}"/>
              </a:ext>
            </a:extLst>
          </p:cNvPr>
          <p:cNvPicPr>
            <a:picLocks noGrp="1" noChangeAspect="1"/>
          </p:cNvPicPr>
          <p:nvPr>
            <p:ph type="pic" sz="quarter" idx="17"/>
          </p:nvPr>
        </p:nvPicPr>
        <p:blipFill>
          <a:blip r:embed="rId3">
            <a:alphaModFix amt="15000"/>
          </a:blip>
          <a:srcRect l="25000" r="25000"/>
          <a:stretch>
            <a:fillRect/>
          </a:stretch>
        </p:blipFill>
        <p:spPr>
          <a:prstGeom prst="rect">
            <a:avLst/>
          </a:prstGeom>
        </p:spPr>
      </p:pic>
    </p:spTree>
    <p:extLst>
      <p:ext uri="{BB962C8B-B14F-4D97-AF65-F5344CB8AC3E}">
        <p14:creationId xmlns:p14="http://schemas.microsoft.com/office/powerpoint/2010/main" val="177323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D681895-8436-994C-277A-13F881FCC33B}"/>
              </a:ext>
            </a:extLst>
          </p:cNvPr>
          <p:cNvPicPr>
            <a:picLocks noGrp="1" noChangeAspect="1"/>
          </p:cNvPicPr>
          <p:nvPr>
            <p:ph type="pic" sz="quarter" idx="17"/>
          </p:nvPr>
        </p:nvPicPr>
        <p:blipFill rotWithShape="1">
          <a:blip r:embed="rId3"/>
          <a:srcRect l="7916" r="7916"/>
          <a:stretch/>
        </p:blipFill>
        <p:spPr/>
      </p:pic>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2" name="Afbeelding 1">
            <a:extLst>
              <a:ext uri="{FF2B5EF4-FFF2-40B4-BE49-F238E27FC236}">
                <a16:creationId xmlns:a16="http://schemas.microsoft.com/office/drawing/2014/main" id="{AD2B2074-2141-B26C-D549-5EAB299367E7}"/>
              </a:ext>
            </a:extLst>
          </p:cNvPr>
          <p:cNvPicPr>
            <a:picLocks noChangeAspect="1"/>
          </p:cNvPicPr>
          <p:nvPr/>
        </p:nvPicPr>
        <p:blipFill>
          <a:blip r:embed="rId4"/>
          <a:stretch>
            <a:fillRect/>
          </a:stretch>
        </p:blipFill>
        <p:spPr>
          <a:xfrm>
            <a:off x="4162872" y="2253262"/>
            <a:ext cx="8029128" cy="2445409"/>
          </a:xfrm>
          <a:prstGeom prst="rect">
            <a:avLst/>
          </a:prstGeom>
        </p:spPr>
      </p:pic>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4626428" y="3075482"/>
            <a:ext cx="7761515"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200" dirty="0">
                <a:solidFill>
                  <a:schemeClr val="bg1"/>
                </a:solidFill>
              </a:rPr>
              <a:t>Waarom zijn deze mensen</a:t>
            </a:r>
            <a:br>
              <a:rPr lang="nl-NL" sz="3200" dirty="0">
                <a:solidFill>
                  <a:schemeClr val="bg1"/>
                </a:solidFill>
              </a:rPr>
            </a:br>
            <a:r>
              <a:rPr lang="nl-NL" sz="3200" dirty="0">
                <a:solidFill>
                  <a:schemeClr val="bg1"/>
                </a:solidFill>
              </a:rPr>
              <a:t>afgehaakt ? </a:t>
            </a:r>
          </a:p>
        </p:txBody>
      </p:sp>
    </p:spTree>
    <p:extLst>
      <p:ext uri="{BB962C8B-B14F-4D97-AF65-F5344CB8AC3E}">
        <p14:creationId xmlns:p14="http://schemas.microsoft.com/office/powerpoint/2010/main" val="380843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C78B530-904A-4FFB-B79F-DD0CA2B39D35}"/>
              </a:ext>
            </a:extLst>
          </p:cNvPr>
          <p:cNvSpPr>
            <a:spLocks noGrp="1"/>
          </p:cNvSpPr>
          <p:nvPr>
            <p:ph type="title"/>
          </p:nvPr>
        </p:nvSpPr>
        <p:spPr>
          <a:xfrm>
            <a:off x="7101506" y="1761891"/>
            <a:ext cx="4288971"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nl-NL" sz="3600" dirty="0">
                <a:solidFill>
                  <a:schemeClr val="tx1">
                    <a:lumMod val="85000"/>
                    <a:lumOff val="15000"/>
                  </a:schemeClr>
                </a:solidFill>
              </a:rPr>
              <a:t>Vervreemding</a:t>
            </a:r>
          </a:p>
        </p:txBody>
      </p:sp>
      <p:sp>
        <p:nvSpPr>
          <p:cNvPr id="13" name="Tijdelijke aanduiding voor inhoud 12">
            <a:extLst>
              <a:ext uri="{FF2B5EF4-FFF2-40B4-BE49-F238E27FC236}">
                <a16:creationId xmlns:a16="http://schemas.microsoft.com/office/drawing/2014/main" id="{206FACBD-B244-4420-BE24-AD9110F31EC4}"/>
              </a:ext>
            </a:extLst>
          </p:cNvPr>
          <p:cNvSpPr>
            <a:spLocks noGrp="1"/>
          </p:cNvSpPr>
          <p:nvPr>
            <p:ph sz="quarter" idx="16"/>
          </p:nvPr>
        </p:nvSpPr>
        <p:spPr>
          <a:xfrm>
            <a:off x="7101509" y="2431279"/>
            <a:ext cx="4633291" cy="3349035"/>
          </a:xfrm>
        </p:spPr>
        <p:txBody>
          <a:bodyPr rtlCol="0"/>
          <a:lstStyle/>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Niet passend</a:t>
            </a:r>
          </a:p>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Niet gewaardeerd </a:t>
            </a:r>
          </a:p>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Niet vertegenwoordigd</a:t>
            </a:r>
          </a:p>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Niet capabel</a:t>
            </a:r>
          </a:p>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Niet gehoord en gezien</a:t>
            </a:r>
          </a:p>
          <a:p>
            <a:pPr>
              <a:lnSpc>
                <a:spcPct val="100000"/>
              </a:lnSpc>
              <a:buClr>
                <a:schemeClr val="tx1">
                  <a:lumMod val="75000"/>
                  <a:lumOff val="25000"/>
                </a:schemeClr>
              </a:buClr>
            </a:pPr>
            <a:r>
              <a:rPr lang="nl-NL" sz="2800" dirty="0">
                <a:solidFill>
                  <a:schemeClr val="tx1">
                    <a:lumMod val="85000"/>
                    <a:lumOff val="15000"/>
                  </a:schemeClr>
                </a:solidFill>
                <a:latin typeface="Source Sans Pro" panose="020B0503030403020204" pitchFamily="34" charset="0"/>
                <a:ea typeface="Source Sans Pro" panose="020B0503030403020204" pitchFamily="34" charset="0"/>
                <a:cs typeface="Times New Roman" panose="02020603050405020304" pitchFamily="18" charset="0"/>
              </a:rPr>
              <a:t>Te veel sociale druk</a:t>
            </a:r>
          </a:p>
          <a:p>
            <a:pPr>
              <a:lnSpc>
                <a:spcPct val="115000"/>
              </a:lnSpc>
            </a:pPr>
            <a:endParaRPr lang="nl-NL" sz="2400" dirty="0">
              <a:latin typeface="Calibri" panose="020F0502020204030204" pitchFamily="34" charset="0"/>
              <a:ea typeface="PMingLiU" panose="02020500000000000000" pitchFamily="18" charset="-120"/>
              <a:cs typeface="Times New Roman" panose="02020603050405020304" pitchFamily="18" charset="0"/>
            </a:endParaRPr>
          </a:p>
          <a:p>
            <a:pPr>
              <a:lnSpc>
                <a:spcPct val="115000"/>
              </a:lnSpc>
            </a:pPr>
            <a:endParaRPr lang="nl-NL" sz="2400" dirty="0">
              <a:latin typeface="Calibri" panose="020F0502020204030204" pitchFamily="34" charset="0"/>
              <a:ea typeface="PMingLiU" panose="02020500000000000000" pitchFamily="18" charset="-120"/>
              <a:cs typeface="Times New Roman" panose="02020603050405020304" pitchFamily="18" charset="0"/>
            </a:endParaRPr>
          </a:p>
          <a:p>
            <a:pPr>
              <a:lnSpc>
                <a:spcPct val="115000"/>
              </a:lnSpc>
            </a:pPr>
            <a:endParaRPr lang="nl-NL" sz="2400" dirty="0">
              <a:effectLst/>
              <a:latin typeface="Calibri" panose="020F0502020204030204" pitchFamily="34" charset="0"/>
              <a:ea typeface="PMingLiU" panose="02020500000000000000" pitchFamily="18" charset="-120"/>
              <a:cs typeface="Times New Roman" panose="02020603050405020304" pitchFamily="18" charset="0"/>
            </a:endParaRPr>
          </a:p>
          <a:p>
            <a:pPr>
              <a:lnSpc>
                <a:spcPct val="115000"/>
              </a:lnSpc>
            </a:pPr>
            <a:endParaRPr lang="nl-NL" sz="18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3" name="Tijdelijke aanduiding voor datum 2">
            <a:extLst>
              <a:ext uri="{FF2B5EF4-FFF2-40B4-BE49-F238E27FC236}">
                <a16:creationId xmlns:a16="http://schemas.microsoft.com/office/drawing/2014/main" id="{82DDC72E-F67F-4E02-970F-4AD237BB1B32}"/>
              </a:ext>
            </a:extLst>
          </p:cNvPr>
          <p:cNvSpPr>
            <a:spLocks noGrp="1"/>
          </p:cNvSpPr>
          <p:nvPr>
            <p:ph type="dt" sz="half" idx="10"/>
          </p:nvPr>
        </p:nvSpPr>
        <p:spPr>
          <a:xfrm>
            <a:off x="838200" y="6356350"/>
            <a:ext cx="27432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all" spc="150" normalizeH="0" baseline="0" noProof="0">
                <a:ln>
                  <a:noFill/>
                </a:ln>
                <a:solidFill>
                  <a:prstClr val="white"/>
                </a:solidFill>
                <a:effectLst/>
                <a:uLnTx/>
                <a:uFillTx/>
                <a:latin typeface="Univers Light" panose="020B0403020202020204" pitchFamily="34" charset="0"/>
                <a:ea typeface="+mn-ea"/>
                <a:cs typeface="+mn-cs"/>
              </a:rPr>
              <a:t>5-8-20XX</a:t>
            </a:r>
          </a:p>
        </p:txBody>
      </p:sp>
      <p:sp>
        <p:nvSpPr>
          <p:cNvPr id="5" name="Tijdelijke aanduiding voor dianumm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nl-NL" sz="900" b="0" i="0" u="none" strike="noStrike" kern="1200" cap="none" spc="150" normalizeH="0" baseline="0" noProof="0" smtClean="0">
                <a:ln>
                  <a:noFill/>
                </a:ln>
                <a:solidFill>
                  <a:srgbClr val="CA553E">
                    <a:lumMod val="75000"/>
                  </a:srgbClr>
                </a:solidFill>
                <a:effectLst/>
                <a:uLnTx/>
                <a:uFillTx/>
                <a:latin typeface="Univers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900" b="0" i="0" u="none" strike="noStrike" kern="1200" cap="none" spc="150" normalizeH="0" baseline="0" noProof="0">
              <a:ln>
                <a:noFill/>
              </a:ln>
              <a:solidFill>
                <a:srgbClr val="CA553E">
                  <a:lumMod val="75000"/>
                </a:srgbClr>
              </a:solidFill>
              <a:effectLst/>
              <a:uLnTx/>
              <a:uFillTx/>
              <a:latin typeface="Univers Light" panose="020B0403020202020204" pitchFamily="34" charset="0"/>
              <a:ea typeface="+mn-ea"/>
              <a:cs typeface="+mn-cs"/>
            </a:endParaRPr>
          </a:p>
        </p:txBody>
      </p:sp>
      <p:pic>
        <p:nvPicPr>
          <p:cNvPr id="6" name="Tijdelijke aanduiding voor afbeelding 5">
            <a:extLst>
              <a:ext uri="{FF2B5EF4-FFF2-40B4-BE49-F238E27FC236}">
                <a16:creationId xmlns:a16="http://schemas.microsoft.com/office/drawing/2014/main" id="{3E020F23-9947-99D8-D2B4-D92F9F034B8E}"/>
              </a:ext>
            </a:extLst>
          </p:cNvPr>
          <p:cNvPicPr>
            <a:picLocks noGrp="1" noChangeAspect="1"/>
          </p:cNvPicPr>
          <p:nvPr>
            <p:ph type="pic" sz="quarter" idx="17"/>
          </p:nvPr>
        </p:nvPicPr>
        <p:blipFill>
          <a:blip r:embed="rId3">
            <a:alphaModFix amt="15000"/>
          </a:blip>
          <a:srcRect l="25000" r="25000"/>
          <a:stretch>
            <a:fillRect/>
          </a:stretch>
        </p:blipFill>
        <p:spPr>
          <a:prstGeom prst="rect">
            <a:avLst/>
          </a:prstGeom>
        </p:spPr>
      </p:pic>
    </p:spTree>
    <p:extLst>
      <p:ext uri="{BB962C8B-B14F-4D97-AF65-F5344CB8AC3E}">
        <p14:creationId xmlns:p14="http://schemas.microsoft.com/office/powerpoint/2010/main" val="4041207532"/>
      </p:ext>
    </p:extLst>
  </p:cSld>
  <p:clrMapOvr>
    <a:masterClrMapping/>
  </p:clrMapOvr>
</p:sld>
</file>

<file path=ppt/theme/theme1.xml><?xml version="1.0" encoding="utf-8"?>
<a:theme xmlns:a="http://schemas.openxmlformats.org/drawingml/2006/main" name="Office-thema">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8958500_TF78544816_Win32" id="{9D15325D-3033-473A-8D04-C2E96FF48112}" vid="{2AF84AA1-13D5-4BD4-874C-4A81C3719154}"/>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Moderne presentatie voor vergaderingen</Template>
  <TotalTime>2248</TotalTime>
  <Words>784</Words>
  <Application>Microsoft Office PowerPoint</Application>
  <PresentationFormat>Breedbeeld</PresentationFormat>
  <Paragraphs>127</Paragraphs>
  <Slides>28</Slides>
  <Notes>17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28</vt:i4>
      </vt:variant>
    </vt:vector>
  </HeadingPairs>
  <TitlesOfParts>
    <vt:vector size="36" baseType="lpstr">
      <vt:lpstr>Arial</vt:lpstr>
      <vt:lpstr>Calibri</vt:lpstr>
      <vt:lpstr>Helvetica Neue</vt:lpstr>
      <vt:lpstr>Source Sans Pro</vt:lpstr>
      <vt:lpstr>Tisa Offc Serif Pro</vt:lpstr>
      <vt:lpstr>Univers Light</vt:lpstr>
      <vt:lpstr>Univers LT Std 45 Light</vt:lpstr>
      <vt:lpstr>Office-thema</vt:lpstr>
      <vt:lpstr>Wie zijn de afgehaakte mensen? </vt:lpstr>
      <vt:lpstr>Wie zijn de mensen die zijn afgehaakt ? </vt:lpstr>
      <vt:lpstr>Boeren</vt:lpstr>
      <vt:lpstr>Niet-stemmers</vt:lpstr>
      <vt:lpstr>Complotdenkers</vt:lpstr>
      <vt:lpstr>Nieuwsmijders</vt:lpstr>
      <vt:lpstr>Afhakers</vt:lpstr>
      <vt:lpstr>Waarom zijn deze mensen afgehaakt ? </vt:lpstr>
      <vt:lpstr>Vervreemding</vt:lpstr>
      <vt:lpstr>Buitenstaanders</vt:lpstr>
      <vt:lpstr>Dus</vt:lpstr>
      <vt:lpstr>Wat betekent het dat mensen afgehaakt  zijn? </vt:lpstr>
      <vt:lpstr>Aristoteles</vt:lpstr>
      <vt:lpstr>Immanuel Levinas</vt:lpstr>
      <vt:lpstr>De Ander</vt:lpstr>
      <vt:lpstr>Publieke opinie</vt:lpstr>
      <vt:lpstr>Hartmut Rosa</vt:lpstr>
      <vt:lpstr>Sociale competenties</vt:lpstr>
      <vt:lpstr>Angst</vt:lpstr>
      <vt:lpstr>Terugtrekken</vt:lpstr>
      <vt:lpstr>Wat hebben ze nodig om weer aan te kunnen haken? </vt:lpstr>
      <vt:lpstr>Balans ik - de ander</vt:lpstr>
      <vt:lpstr>Weerbaarheid</vt:lpstr>
      <vt:lpstr>Michael Ungar</vt:lpstr>
      <vt:lpstr>Sociale kwaliteit</vt:lpstr>
      <vt:lpstr>Transformatie</vt:lpstr>
      <vt:lpstr>Slot</vt:lpstr>
      <vt:lpstr>Dank voor 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conferentie</dc:title>
  <dc:creator>Anja Machielse</dc:creator>
  <cp:lastModifiedBy>Anja Machielse</cp:lastModifiedBy>
  <cp:revision>164</cp:revision>
  <dcterms:created xsi:type="dcterms:W3CDTF">2023-05-06T12:21:16Z</dcterms:created>
  <dcterms:modified xsi:type="dcterms:W3CDTF">2023-05-09T07:21:34Z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