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87" r:id="rId2"/>
    <p:sldMasterId id="2147483670" r:id="rId3"/>
    <p:sldMasterId id="2147483703" r:id="rId4"/>
    <p:sldMasterId id="2147483714" r:id="rId5"/>
    <p:sldMasterId id="2147483693" r:id="rId6"/>
    <p:sldMasterId id="2147483675" r:id="rId7"/>
    <p:sldMasterId id="2147483679" r:id="rId8"/>
    <p:sldMasterId id="2147483683" r:id="rId9"/>
    <p:sldMasterId id="2147483700" r:id="rId10"/>
    <p:sldMasterId id="2147483698" r:id="rId11"/>
  </p:sldMasterIdLst>
  <p:notesMasterIdLst>
    <p:notesMasterId r:id="rId27"/>
  </p:notesMasterIdLst>
  <p:handoutMasterIdLst>
    <p:handoutMasterId r:id="rId28"/>
  </p:handoutMasterIdLst>
  <p:sldIdLst>
    <p:sldId id="256" r:id="rId12"/>
    <p:sldId id="275" r:id="rId13"/>
    <p:sldId id="281" r:id="rId14"/>
    <p:sldId id="276" r:id="rId15"/>
    <p:sldId id="282" r:id="rId16"/>
    <p:sldId id="285" r:id="rId17"/>
    <p:sldId id="2147475988" r:id="rId18"/>
    <p:sldId id="271" r:id="rId19"/>
    <p:sldId id="283" r:id="rId20"/>
    <p:sldId id="2147475997" r:id="rId21"/>
    <p:sldId id="2147475998" r:id="rId22"/>
    <p:sldId id="284" r:id="rId23"/>
    <p:sldId id="2147475990" r:id="rId24"/>
    <p:sldId id="2147475996" r:id="rId25"/>
    <p:sldId id="270" r:id="rId26"/>
  </p:sldIdLst>
  <p:sldSz cx="20104100" cy="11309350"/>
  <p:notesSz cx="9872663" cy="6797675"/>
  <p:defaultTextStyle>
    <a:defPPr>
      <a:defRPr kern="0"/>
    </a:def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826"/>
    <a:srgbClr val="368081"/>
    <a:srgbClr val="2C4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6993" autoAdjust="0"/>
  </p:normalViewPr>
  <p:slideViewPr>
    <p:cSldViewPr>
      <p:cViewPr varScale="1">
        <p:scale>
          <a:sx n="38" d="100"/>
          <a:sy n="38" d="100"/>
        </p:scale>
        <p:origin x="2400" y="126"/>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howGuides="1">
      <p:cViewPr varScale="1">
        <p:scale>
          <a:sx n="74" d="100"/>
          <a:sy n="74" d="100"/>
        </p:scale>
        <p:origin x="13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helders-Vossen, Joyce (Beekdaelen)" userId="07de25e6-9f4e-4390-8683-5ba77c4c6ea7" providerId="ADAL" clId="{F3B6EE3C-F52E-43BD-A0AA-8295B2D3D042}"/>
    <pc:docChg chg="custSel addSld modSld sldOrd">
      <pc:chgData name="Ophelders-Vossen, Joyce (Beekdaelen)" userId="07de25e6-9f4e-4390-8683-5ba77c4c6ea7" providerId="ADAL" clId="{F3B6EE3C-F52E-43BD-A0AA-8295B2D3D042}" dt="2026-04-09T06:52:17.656" v="469" actId="20577"/>
      <pc:docMkLst>
        <pc:docMk/>
      </pc:docMkLst>
      <pc:sldChg chg="modSp mod">
        <pc:chgData name="Ophelders-Vossen, Joyce (Beekdaelen)" userId="07de25e6-9f4e-4390-8683-5ba77c4c6ea7" providerId="ADAL" clId="{F3B6EE3C-F52E-43BD-A0AA-8295B2D3D042}" dt="2026-04-07T14:44:10.621" v="433" actId="14100"/>
        <pc:sldMkLst>
          <pc:docMk/>
          <pc:sldMk cId="1905216219" sldId="281"/>
        </pc:sldMkLst>
        <pc:spChg chg="mod">
          <ac:chgData name="Ophelders-Vossen, Joyce (Beekdaelen)" userId="07de25e6-9f4e-4390-8683-5ba77c4c6ea7" providerId="ADAL" clId="{F3B6EE3C-F52E-43BD-A0AA-8295B2D3D042}" dt="2026-04-07T14:44:10.621" v="433" actId="14100"/>
          <ac:spMkLst>
            <pc:docMk/>
            <pc:sldMk cId="1905216219" sldId="281"/>
            <ac:spMk id="7" creationId="{1E722DE8-02C6-7D7B-DF85-7A89FC83A805}"/>
          </ac:spMkLst>
        </pc:spChg>
        <pc:picChg chg="mod">
          <ac:chgData name="Ophelders-Vossen, Joyce (Beekdaelen)" userId="07de25e6-9f4e-4390-8683-5ba77c4c6ea7" providerId="ADAL" clId="{F3B6EE3C-F52E-43BD-A0AA-8295B2D3D042}" dt="2026-04-07T14:43:15.697" v="418" actId="1076"/>
          <ac:picMkLst>
            <pc:docMk/>
            <pc:sldMk cId="1905216219" sldId="281"/>
            <ac:picMk id="6" creationId="{3DEF65B9-BD0A-62F2-68F5-7EDF3A603091}"/>
          </ac:picMkLst>
        </pc:picChg>
      </pc:sldChg>
      <pc:sldChg chg="modSp mod modNotesTx">
        <pc:chgData name="Ophelders-Vossen, Joyce (Beekdaelen)" userId="07de25e6-9f4e-4390-8683-5ba77c4c6ea7" providerId="ADAL" clId="{F3B6EE3C-F52E-43BD-A0AA-8295B2D3D042}" dt="2026-04-09T06:52:17.656" v="469" actId="20577"/>
        <pc:sldMkLst>
          <pc:docMk/>
          <pc:sldMk cId="4183006025" sldId="284"/>
        </pc:sldMkLst>
        <pc:spChg chg="mod">
          <ac:chgData name="Ophelders-Vossen, Joyce (Beekdaelen)" userId="07de25e6-9f4e-4390-8683-5ba77c4c6ea7" providerId="ADAL" clId="{F3B6EE3C-F52E-43BD-A0AA-8295B2D3D042}" dt="2026-04-09T06:52:17.656" v="469" actId="20577"/>
          <ac:spMkLst>
            <pc:docMk/>
            <pc:sldMk cId="4183006025" sldId="284"/>
            <ac:spMk id="3" creationId="{E17BF69D-4E57-F16D-279B-4BAC89FD8038}"/>
          </ac:spMkLst>
        </pc:spChg>
      </pc:sldChg>
      <pc:sldChg chg="modNotesTx">
        <pc:chgData name="Ophelders-Vossen, Joyce (Beekdaelen)" userId="07de25e6-9f4e-4390-8683-5ba77c4c6ea7" providerId="ADAL" clId="{F3B6EE3C-F52E-43BD-A0AA-8295B2D3D042}" dt="2026-04-01T15:06:18.184" v="244" actId="20577"/>
        <pc:sldMkLst>
          <pc:docMk/>
          <pc:sldMk cId="2218645466" sldId="2147475990"/>
        </pc:sldMkLst>
      </pc:sldChg>
      <pc:sldChg chg="modSp mod ord">
        <pc:chgData name="Ophelders-Vossen, Joyce (Beekdaelen)" userId="07de25e6-9f4e-4390-8683-5ba77c4c6ea7" providerId="ADAL" clId="{F3B6EE3C-F52E-43BD-A0AA-8295B2D3D042}" dt="2026-04-07T14:59:19.912" v="467" actId="1076"/>
        <pc:sldMkLst>
          <pc:docMk/>
          <pc:sldMk cId="1981341182" sldId="2147475996"/>
        </pc:sldMkLst>
        <pc:spChg chg="mod">
          <ac:chgData name="Ophelders-Vossen, Joyce (Beekdaelen)" userId="07de25e6-9f4e-4390-8683-5ba77c4c6ea7" providerId="ADAL" clId="{F3B6EE3C-F52E-43BD-A0AA-8295B2D3D042}" dt="2026-04-07T14:58:12.414" v="458" actId="255"/>
          <ac:spMkLst>
            <pc:docMk/>
            <pc:sldMk cId="1981341182" sldId="2147475996"/>
            <ac:spMk id="7" creationId="{BC66E95F-340A-A26C-A7B9-49F3E9033EAE}"/>
          </ac:spMkLst>
        </pc:spChg>
        <pc:spChg chg="mod">
          <ac:chgData name="Ophelders-Vossen, Joyce (Beekdaelen)" userId="07de25e6-9f4e-4390-8683-5ba77c4c6ea7" providerId="ADAL" clId="{F3B6EE3C-F52E-43BD-A0AA-8295B2D3D042}" dt="2026-04-07T14:59:01.540" v="463" actId="1076"/>
          <ac:spMkLst>
            <pc:docMk/>
            <pc:sldMk cId="1981341182" sldId="2147475996"/>
            <ac:spMk id="9" creationId="{C5574420-1FE2-C012-7CBA-E6A96CAE5DE7}"/>
          </ac:spMkLst>
        </pc:spChg>
        <pc:spChg chg="mod">
          <ac:chgData name="Ophelders-Vossen, Joyce (Beekdaelen)" userId="07de25e6-9f4e-4390-8683-5ba77c4c6ea7" providerId="ADAL" clId="{F3B6EE3C-F52E-43BD-A0AA-8295B2D3D042}" dt="2026-04-07T14:59:11.039" v="465" actId="1076"/>
          <ac:spMkLst>
            <pc:docMk/>
            <pc:sldMk cId="1981341182" sldId="2147475996"/>
            <ac:spMk id="11" creationId="{E963CED6-617C-EDCE-B2ED-F4AB05681F4F}"/>
          </ac:spMkLst>
        </pc:spChg>
        <pc:spChg chg="mod">
          <ac:chgData name="Ophelders-Vossen, Joyce (Beekdaelen)" userId="07de25e6-9f4e-4390-8683-5ba77c4c6ea7" providerId="ADAL" clId="{F3B6EE3C-F52E-43BD-A0AA-8295B2D3D042}" dt="2026-04-07T14:59:19.912" v="467" actId="1076"/>
          <ac:spMkLst>
            <pc:docMk/>
            <pc:sldMk cId="1981341182" sldId="2147475996"/>
            <ac:spMk id="13" creationId="{89D4E8D3-3B8D-93DC-A8C0-224C072AEC4C}"/>
          </ac:spMkLst>
        </pc:spChg>
      </pc:sldChg>
      <pc:sldChg chg="addSp delSp modSp new mod ord">
        <pc:chgData name="Ophelders-Vossen, Joyce (Beekdaelen)" userId="07de25e6-9f4e-4390-8683-5ba77c4c6ea7" providerId="ADAL" clId="{F3B6EE3C-F52E-43BD-A0AA-8295B2D3D042}" dt="2026-04-07T14:47:59.691" v="440" actId="1076"/>
        <pc:sldMkLst>
          <pc:docMk/>
          <pc:sldMk cId="2258505069" sldId="2147475997"/>
        </pc:sldMkLst>
        <pc:picChg chg="add mod ord">
          <ac:chgData name="Ophelders-Vossen, Joyce (Beekdaelen)" userId="07de25e6-9f4e-4390-8683-5ba77c4c6ea7" providerId="ADAL" clId="{F3B6EE3C-F52E-43BD-A0AA-8295B2D3D042}" dt="2026-04-07T14:47:59.691" v="440" actId="1076"/>
          <ac:picMkLst>
            <pc:docMk/>
            <pc:sldMk cId="2258505069" sldId="2147475997"/>
            <ac:picMk id="5" creationId="{0611F653-CBC2-4ADD-3C2F-905B5E496DE8}"/>
          </ac:picMkLst>
        </pc:picChg>
      </pc:sldChg>
      <pc:sldChg chg="addSp delSp modSp new mod">
        <pc:chgData name="Ophelders-Vossen, Joyce (Beekdaelen)" userId="07de25e6-9f4e-4390-8683-5ba77c4c6ea7" providerId="ADAL" clId="{F3B6EE3C-F52E-43BD-A0AA-8295B2D3D042}" dt="2026-04-07T14:54:51.830" v="455" actId="1076"/>
        <pc:sldMkLst>
          <pc:docMk/>
          <pc:sldMk cId="854242221" sldId="2147475998"/>
        </pc:sldMkLst>
        <pc:picChg chg="add mod">
          <ac:chgData name="Ophelders-Vossen, Joyce (Beekdaelen)" userId="07de25e6-9f4e-4390-8683-5ba77c4c6ea7" providerId="ADAL" clId="{F3B6EE3C-F52E-43BD-A0AA-8295B2D3D042}" dt="2026-04-07T14:54:51.830" v="455" actId="1076"/>
          <ac:picMkLst>
            <pc:docMk/>
            <pc:sldMk cId="854242221" sldId="2147475998"/>
            <ac:picMk id="5" creationId="{2A0BAD5F-B1DB-FBAA-9966-E79EA943963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5500" b="1" dirty="0">
                <a:solidFill>
                  <a:srgbClr val="2C4C49"/>
                </a:solidFill>
              </a:rPr>
              <a:t>Titel</a:t>
            </a:r>
            <a:r>
              <a:rPr lang="nl-NL" sz="5500" b="1" baseline="0" dirty="0">
                <a:solidFill>
                  <a:srgbClr val="2C4C49"/>
                </a:solidFill>
              </a:rPr>
              <a:t> grafiek</a:t>
            </a:r>
            <a:endParaRPr lang="nl-NL" sz="5500" b="1" dirty="0">
              <a:solidFill>
                <a:srgbClr val="2C4C49"/>
              </a:solidFill>
            </a:endParaRPr>
          </a:p>
        </c:rich>
      </c:tx>
      <c:layout>
        <c:manualLayout>
          <c:xMode val="edge"/>
          <c:yMode val="edge"/>
          <c:x val="0.1540228524921718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4">
                <a:shade val="53000"/>
              </a:schemeClr>
            </a:solidFill>
            <a:ln>
              <a:noFill/>
            </a:ln>
            <a:effectLst>
              <a:softEdge rad="0"/>
            </a:effectLst>
          </c:spPr>
          <c:invertIfNegative val="0"/>
          <c:dPt>
            <c:idx val="3"/>
            <c:invertIfNegative val="0"/>
            <c:bubble3D val="0"/>
            <c:extLst>
              <c:ext xmlns:c16="http://schemas.microsoft.com/office/drawing/2014/chart" uri="{C3380CC4-5D6E-409C-BE32-E72D297353CC}">
                <c16:uniqueId val="{00000001-3543-5642-9CBE-0C92F0D8EBC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Blad1!$B$2:$B$7</c:f>
              <c:numCache>
                <c:formatCode>General</c:formatCode>
                <c:ptCount val="6"/>
                <c:pt idx="0">
                  <c:v>3</c:v>
                </c:pt>
              </c:numCache>
            </c:numRef>
          </c:val>
          <c:extLst>
            <c:ext xmlns:c16="http://schemas.microsoft.com/office/drawing/2014/chart" uri="{C3380CC4-5D6E-409C-BE32-E72D297353CC}">
              <c16:uniqueId val="{00000002-3543-5642-9CBE-0C92F0D8EBC0}"/>
            </c:ext>
          </c:extLst>
        </c:ser>
        <c:ser>
          <c:idx val="1"/>
          <c:order val="1"/>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Blad1!$C$2:$C$7</c:f>
              <c:numCache>
                <c:formatCode>General</c:formatCode>
                <c:ptCount val="6"/>
                <c:pt idx="1">
                  <c:v>7</c:v>
                </c:pt>
              </c:numCache>
            </c:numRef>
          </c:val>
          <c:extLst>
            <c:ext xmlns:c16="http://schemas.microsoft.com/office/drawing/2014/chart" uri="{C3380CC4-5D6E-409C-BE32-E72D297353CC}">
              <c16:uniqueId val="{00000003-3543-5642-9CBE-0C92F0D8EBC0}"/>
            </c:ext>
          </c:extLst>
        </c:ser>
        <c:ser>
          <c:idx val="2"/>
          <c:order val="2"/>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Blad1!$D$2:$D$7</c:f>
              <c:numCache>
                <c:formatCode>General</c:formatCode>
                <c:ptCount val="6"/>
                <c:pt idx="2">
                  <c:v>8</c:v>
                </c:pt>
              </c:numCache>
            </c:numRef>
          </c:val>
          <c:extLst>
            <c:ext xmlns:c16="http://schemas.microsoft.com/office/drawing/2014/chart" uri="{C3380CC4-5D6E-409C-BE32-E72D297353CC}">
              <c16:uniqueId val="{00000004-3543-5642-9CBE-0C92F0D8EBC0}"/>
            </c:ext>
          </c:extLst>
        </c:ser>
        <c:ser>
          <c:idx val="3"/>
          <c:order val="3"/>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Blad1!$E$2:$E$7</c:f>
              <c:numCache>
                <c:formatCode>General</c:formatCode>
                <c:ptCount val="6"/>
                <c:pt idx="3">
                  <c:v>2</c:v>
                </c:pt>
              </c:numCache>
            </c:numRef>
          </c:val>
          <c:extLst>
            <c:ext xmlns:c16="http://schemas.microsoft.com/office/drawing/2014/chart" uri="{C3380CC4-5D6E-409C-BE32-E72D297353CC}">
              <c16:uniqueId val="{00000005-3543-5642-9CBE-0C92F0D8EBC0}"/>
            </c:ext>
          </c:extLst>
        </c:ser>
        <c:ser>
          <c:idx val="4"/>
          <c:order val="4"/>
          <c:spPr>
            <a:solidFill>
              <a:schemeClr val="accent4">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Blad1!$F$2:$F$7</c:f>
              <c:numCache>
                <c:formatCode>General</c:formatCode>
                <c:ptCount val="6"/>
                <c:pt idx="4">
                  <c:v>7</c:v>
                </c:pt>
              </c:numCache>
            </c:numRef>
          </c:val>
          <c:extLst>
            <c:ext xmlns:c16="http://schemas.microsoft.com/office/drawing/2014/chart" uri="{C3380CC4-5D6E-409C-BE32-E72D297353CC}">
              <c16:uniqueId val="{00000006-3543-5642-9CBE-0C92F0D8EBC0}"/>
            </c:ext>
          </c:extLst>
        </c:ser>
        <c:dLbls>
          <c:showLegendKey val="0"/>
          <c:showVal val="1"/>
          <c:showCatName val="0"/>
          <c:showSerName val="0"/>
          <c:showPercent val="0"/>
          <c:showBubbleSize val="0"/>
        </c:dLbls>
        <c:gapWidth val="26"/>
        <c:overlap val="100"/>
        <c:axId val="1046223183"/>
        <c:axId val="1046367423"/>
      </c:barChart>
      <c:catAx>
        <c:axId val="1046223183"/>
        <c:scaling>
          <c:orientation val="minMax"/>
        </c:scaling>
        <c:delete val="1"/>
        <c:axPos val="b"/>
        <c:numFmt formatCode="General" sourceLinked="1"/>
        <c:majorTickMark val="none"/>
        <c:minorTickMark val="none"/>
        <c:tickLblPos val="nextTo"/>
        <c:crossAx val="1046367423"/>
        <c:crosses val="autoZero"/>
        <c:auto val="1"/>
        <c:lblAlgn val="ctr"/>
        <c:lblOffset val="100"/>
        <c:noMultiLvlLbl val="0"/>
      </c:catAx>
      <c:valAx>
        <c:axId val="1046367423"/>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046223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5500" b="1" i="0" u="none" strike="noStrike" kern="1200" spc="0" baseline="0" dirty="0">
                <a:solidFill>
                  <a:srgbClr val="2C4C49"/>
                </a:solidFill>
              </a:rPr>
              <a:t>Titel grafiek</a:t>
            </a:r>
          </a:p>
        </c:rich>
      </c:tx>
      <c:layout>
        <c:manualLayout>
          <c:xMode val="edge"/>
          <c:yMode val="edge"/>
          <c:x val="0.1540228524921718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Kolom2</c:v>
                </c:pt>
              </c:strCache>
            </c:strRef>
          </c:tx>
          <c:spPr>
            <a:effectLst>
              <a:softEdge rad="0"/>
            </a:effectLst>
          </c:spPr>
          <c:dPt>
            <c:idx val="0"/>
            <c:bubble3D val="0"/>
            <c:spPr>
              <a:solidFill>
                <a:schemeClr val="accent4">
                  <a:shade val="58000"/>
                </a:schemeClr>
              </a:solidFill>
              <a:ln>
                <a:noFill/>
              </a:ln>
              <a:effectLst>
                <a:softEdge rad="0"/>
              </a:effectLst>
            </c:spPr>
            <c:extLst>
              <c:ext xmlns:c16="http://schemas.microsoft.com/office/drawing/2014/chart" uri="{C3380CC4-5D6E-409C-BE32-E72D297353CC}">
                <c16:uniqueId val="{00000001-F580-E94D-8222-D02191F75D17}"/>
              </c:ext>
            </c:extLst>
          </c:dPt>
          <c:dPt>
            <c:idx val="1"/>
            <c:bubble3D val="0"/>
            <c:spPr>
              <a:solidFill>
                <a:schemeClr val="accent4">
                  <a:shade val="86000"/>
                </a:schemeClr>
              </a:solidFill>
              <a:ln>
                <a:noFill/>
              </a:ln>
              <a:effectLst>
                <a:softEdge rad="0"/>
              </a:effectLst>
            </c:spPr>
            <c:extLst>
              <c:ext xmlns:c16="http://schemas.microsoft.com/office/drawing/2014/chart" uri="{C3380CC4-5D6E-409C-BE32-E72D297353CC}">
                <c16:uniqueId val="{00000003-F580-E94D-8222-D02191F75D17}"/>
              </c:ext>
            </c:extLst>
          </c:dPt>
          <c:dPt>
            <c:idx val="2"/>
            <c:bubble3D val="0"/>
            <c:spPr>
              <a:solidFill>
                <a:schemeClr val="accent4">
                  <a:tint val="86000"/>
                </a:schemeClr>
              </a:solidFill>
              <a:ln>
                <a:noFill/>
              </a:ln>
              <a:effectLst>
                <a:softEdge rad="0"/>
              </a:effectLst>
            </c:spPr>
            <c:extLst>
              <c:ext xmlns:c16="http://schemas.microsoft.com/office/drawing/2014/chart" uri="{C3380CC4-5D6E-409C-BE32-E72D297353CC}">
                <c16:uniqueId val="{00000005-F580-E94D-8222-D02191F75D17}"/>
              </c:ext>
            </c:extLst>
          </c:dPt>
          <c:dPt>
            <c:idx val="3"/>
            <c:bubble3D val="0"/>
            <c:spPr>
              <a:solidFill>
                <a:schemeClr val="accent4">
                  <a:tint val="58000"/>
                </a:schemeClr>
              </a:solidFill>
              <a:ln>
                <a:noFill/>
              </a:ln>
              <a:effectLst>
                <a:softEdge rad="0"/>
              </a:effectLst>
            </c:spPr>
            <c:extLst>
              <c:ext xmlns:c16="http://schemas.microsoft.com/office/drawing/2014/chart" uri="{C3380CC4-5D6E-409C-BE32-E72D297353CC}">
                <c16:uniqueId val="{00000001-3543-5642-9CBE-0C92F0D8EBC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1"/>
                <c:pt idx="0">
                  <c:v>Categorie 1</c:v>
                </c:pt>
              </c:strCache>
            </c:strRef>
          </c:cat>
          <c:val>
            <c:numRef>
              <c:f>Blad1!$B$2:$B$5</c:f>
              <c:numCache>
                <c:formatCode>General</c:formatCode>
                <c:ptCount val="4"/>
                <c:pt idx="0">
                  <c:v>3</c:v>
                </c:pt>
                <c:pt idx="1">
                  <c:v>4</c:v>
                </c:pt>
                <c:pt idx="2">
                  <c:v>1</c:v>
                </c:pt>
                <c:pt idx="3">
                  <c:v>3</c:v>
                </c:pt>
              </c:numCache>
            </c:numRef>
          </c:val>
          <c:extLst>
            <c:ext xmlns:c16="http://schemas.microsoft.com/office/drawing/2014/chart" uri="{C3380CC4-5D6E-409C-BE32-E72D297353CC}">
              <c16:uniqueId val="{00000002-3543-5642-9CBE-0C92F0D8EBC0}"/>
            </c:ext>
          </c:extLst>
        </c:ser>
        <c:ser>
          <c:idx val="1"/>
          <c:order val="1"/>
          <c:tx>
            <c:strRef>
              <c:f>Blad1!$C$1</c:f>
              <c:strCache>
                <c:ptCount val="1"/>
                <c:pt idx="0">
                  <c:v>Kolom3</c:v>
                </c:pt>
              </c:strCache>
            </c:strRef>
          </c:tx>
          <c:dPt>
            <c:idx val="0"/>
            <c:bubble3D val="0"/>
            <c:spPr>
              <a:solidFill>
                <a:schemeClr val="accent4">
                  <a:shade val="58000"/>
                </a:schemeClr>
              </a:solidFill>
              <a:ln>
                <a:noFill/>
              </a:ln>
              <a:effectLst/>
            </c:spPr>
            <c:extLst>
              <c:ext xmlns:c16="http://schemas.microsoft.com/office/drawing/2014/chart" uri="{C3380CC4-5D6E-409C-BE32-E72D297353CC}">
                <c16:uniqueId val="{00000009-F580-E94D-8222-D02191F75D17}"/>
              </c:ext>
            </c:extLst>
          </c:dPt>
          <c:dPt>
            <c:idx val="1"/>
            <c:bubble3D val="0"/>
            <c:spPr>
              <a:solidFill>
                <a:schemeClr val="accent4">
                  <a:shade val="86000"/>
                </a:schemeClr>
              </a:solidFill>
              <a:ln>
                <a:noFill/>
              </a:ln>
              <a:effectLst/>
            </c:spPr>
            <c:extLst>
              <c:ext xmlns:c16="http://schemas.microsoft.com/office/drawing/2014/chart" uri="{C3380CC4-5D6E-409C-BE32-E72D297353CC}">
                <c16:uniqueId val="{0000000B-F580-E94D-8222-D02191F75D17}"/>
              </c:ext>
            </c:extLst>
          </c:dPt>
          <c:dPt>
            <c:idx val="2"/>
            <c:bubble3D val="0"/>
            <c:spPr>
              <a:solidFill>
                <a:schemeClr val="accent4">
                  <a:tint val="86000"/>
                </a:schemeClr>
              </a:solidFill>
              <a:ln>
                <a:noFill/>
              </a:ln>
              <a:effectLst/>
            </c:spPr>
            <c:extLst>
              <c:ext xmlns:c16="http://schemas.microsoft.com/office/drawing/2014/chart" uri="{C3380CC4-5D6E-409C-BE32-E72D297353CC}">
                <c16:uniqueId val="{0000000D-F580-E94D-8222-D02191F75D17}"/>
              </c:ext>
            </c:extLst>
          </c:dPt>
          <c:dPt>
            <c:idx val="3"/>
            <c:bubble3D val="0"/>
            <c:spPr>
              <a:solidFill>
                <a:schemeClr val="accent4">
                  <a:tint val="58000"/>
                </a:schemeClr>
              </a:solidFill>
              <a:ln>
                <a:noFill/>
              </a:ln>
              <a:effectLst/>
            </c:spPr>
            <c:extLst>
              <c:ext xmlns:c16="http://schemas.microsoft.com/office/drawing/2014/chart" uri="{C3380CC4-5D6E-409C-BE32-E72D297353CC}">
                <c16:uniqueId val="{0000000F-F580-E94D-8222-D02191F75D1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1"/>
                <c:pt idx="0">
                  <c:v>Categorie 1</c:v>
                </c:pt>
              </c:strCache>
            </c:strRef>
          </c:cat>
          <c:val>
            <c:numRef>
              <c:f>Blad1!$C$2:$C$5</c:f>
              <c:numCache>
                <c:formatCode>General</c:formatCode>
                <c:ptCount val="4"/>
              </c:numCache>
            </c:numRef>
          </c:val>
          <c:extLst>
            <c:ext xmlns:c16="http://schemas.microsoft.com/office/drawing/2014/chart" uri="{C3380CC4-5D6E-409C-BE32-E72D297353CC}">
              <c16:uniqueId val="{00000003-3543-5642-9CBE-0C92F0D8EBC0}"/>
            </c:ext>
          </c:extLst>
        </c:ser>
        <c:ser>
          <c:idx val="2"/>
          <c:order val="2"/>
          <c:tx>
            <c:strRef>
              <c:f>Blad1!$D$1</c:f>
              <c:strCache>
                <c:ptCount val="1"/>
                <c:pt idx="0">
                  <c:v>Kolom4</c:v>
                </c:pt>
              </c:strCache>
            </c:strRef>
          </c:tx>
          <c:dPt>
            <c:idx val="0"/>
            <c:bubble3D val="0"/>
            <c:spPr>
              <a:solidFill>
                <a:schemeClr val="accent4">
                  <a:shade val="58000"/>
                </a:schemeClr>
              </a:solidFill>
              <a:ln>
                <a:noFill/>
              </a:ln>
              <a:effectLst/>
            </c:spPr>
            <c:extLst>
              <c:ext xmlns:c16="http://schemas.microsoft.com/office/drawing/2014/chart" uri="{C3380CC4-5D6E-409C-BE32-E72D297353CC}">
                <c16:uniqueId val="{00000011-F580-E94D-8222-D02191F75D17}"/>
              </c:ext>
            </c:extLst>
          </c:dPt>
          <c:dPt>
            <c:idx val="1"/>
            <c:bubble3D val="0"/>
            <c:spPr>
              <a:solidFill>
                <a:schemeClr val="accent4">
                  <a:shade val="86000"/>
                </a:schemeClr>
              </a:solidFill>
              <a:ln>
                <a:noFill/>
              </a:ln>
              <a:effectLst/>
            </c:spPr>
            <c:extLst>
              <c:ext xmlns:c16="http://schemas.microsoft.com/office/drawing/2014/chart" uri="{C3380CC4-5D6E-409C-BE32-E72D297353CC}">
                <c16:uniqueId val="{00000013-F580-E94D-8222-D02191F75D17}"/>
              </c:ext>
            </c:extLst>
          </c:dPt>
          <c:dPt>
            <c:idx val="2"/>
            <c:bubble3D val="0"/>
            <c:spPr>
              <a:solidFill>
                <a:schemeClr val="accent4">
                  <a:tint val="86000"/>
                </a:schemeClr>
              </a:solidFill>
              <a:ln>
                <a:noFill/>
              </a:ln>
              <a:effectLst/>
            </c:spPr>
            <c:extLst>
              <c:ext xmlns:c16="http://schemas.microsoft.com/office/drawing/2014/chart" uri="{C3380CC4-5D6E-409C-BE32-E72D297353CC}">
                <c16:uniqueId val="{00000015-F580-E94D-8222-D02191F75D17}"/>
              </c:ext>
            </c:extLst>
          </c:dPt>
          <c:dPt>
            <c:idx val="3"/>
            <c:bubble3D val="0"/>
            <c:spPr>
              <a:solidFill>
                <a:schemeClr val="accent4">
                  <a:tint val="58000"/>
                </a:schemeClr>
              </a:solidFill>
              <a:ln>
                <a:noFill/>
              </a:ln>
              <a:effectLst/>
            </c:spPr>
            <c:extLst>
              <c:ext xmlns:c16="http://schemas.microsoft.com/office/drawing/2014/chart" uri="{C3380CC4-5D6E-409C-BE32-E72D297353CC}">
                <c16:uniqueId val="{00000017-F580-E94D-8222-D02191F75D1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1"/>
                <c:pt idx="0">
                  <c:v>Categorie 1</c:v>
                </c:pt>
              </c:strCache>
            </c:strRef>
          </c:cat>
          <c:val>
            <c:numRef>
              <c:f>Blad1!$D$2:$D$5</c:f>
              <c:numCache>
                <c:formatCode>General</c:formatCode>
                <c:ptCount val="4"/>
              </c:numCache>
            </c:numRef>
          </c:val>
          <c:extLst>
            <c:ext xmlns:c16="http://schemas.microsoft.com/office/drawing/2014/chart" uri="{C3380CC4-5D6E-409C-BE32-E72D297353CC}">
              <c16:uniqueId val="{00000004-3543-5642-9CBE-0C92F0D8EB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5500" b="1" i="0" u="none" strike="noStrike" kern="1200" spc="0" baseline="0" dirty="0">
                <a:solidFill>
                  <a:srgbClr val="2C4C49"/>
                </a:solidFill>
              </a:rPr>
              <a:t>Titel grafiek</a:t>
            </a:r>
          </a:p>
        </c:rich>
      </c:tx>
      <c:layout>
        <c:manualLayout>
          <c:xMode val="edge"/>
          <c:yMode val="edge"/>
          <c:x val="0.1540228524921718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4">
                <a:shade val="53000"/>
              </a:schemeClr>
            </a:solidFill>
            <a:ln>
              <a:noFill/>
            </a:ln>
            <a:effectLst>
              <a:softEdge rad="0"/>
            </a:effectLst>
          </c:spPr>
          <c:invertIfNegative val="0"/>
          <c:dPt>
            <c:idx val="3"/>
            <c:invertIfNegative val="0"/>
            <c:bubble3D val="0"/>
            <c:extLst>
              <c:ext xmlns:c16="http://schemas.microsoft.com/office/drawing/2014/chart" uri="{C3380CC4-5D6E-409C-BE32-E72D297353CC}">
                <c16:uniqueId val="{00000001-3543-5642-9CBE-0C92F0D8EBC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Blad1!$B$2:$B$7</c:f>
              <c:numCache>
                <c:formatCode>General</c:formatCode>
                <c:ptCount val="6"/>
                <c:pt idx="0">
                  <c:v>3</c:v>
                </c:pt>
              </c:numCache>
            </c:numRef>
          </c:val>
          <c:extLst>
            <c:ext xmlns:c16="http://schemas.microsoft.com/office/drawing/2014/chart" uri="{C3380CC4-5D6E-409C-BE32-E72D297353CC}">
              <c16:uniqueId val="{00000002-3543-5642-9CBE-0C92F0D8EBC0}"/>
            </c:ext>
          </c:extLst>
        </c:ser>
        <c:ser>
          <c:idx val="1"/>
          <c:order val="1"/>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Blad1!$C$2:$C$7</c:f>
              <c:numCache>
                <c:formatCode>General</c:formatCode>
                <c:ptCount val="6"/>
                <c:pt idx="1">
                  <c:v>7</c:v>
                </c:pt>
              </c:numCache>
            </c:numRef>
          </c:val>
          <c:extLst>
            <c:ext xmlns:c16="http://schemas.microsoft.com/office/drawing/2014/chart" uri="{C3380CC4-5D6E-409C-BE32-E72D297353CC}">
              <c16:uniqueId val="{00000003-3543-5642-9CBE-0C92F0D8EBC0}"/>
            </c:ext>
          </c:extLst>
        </c:ser>
        <c:ser>
          <c:idx val="2"/>
          <c:order val="2"/>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Blad1!$D$2:$D$7</c:f>
              <c:numCache>
                <c:formatCode>General</c:formatCode>
                <c:ptCount val="6"/>
                <c:pt idx="2">
                  <c:v>8</c:v>
                </c:pt>
              </c:numCache>
            </c:numRef>
          </c:val>
          <c:extLst>
            <c:ext xmlns:c16="http://schemas.microsoft.com/office/drawing/2014/chart" uri="{C3380CC4-5D6E-409C-BE32-E72D297353CC}">
              <c16:uniqueId val="{00000004-3543-5642-9CBE-0C92F0D8EBC0}"/>
            </c:ext>
          </c:extLst>
        </c:ser>
        <c:ser>
          <c:idx val="3"/>
          <c:order val="3"/>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Blad1!$E$2:$E$7</c:f>
              <c:numCache>
                <c:formatCode>General</c:formatCode>
                <c:ptCount val="6"/>
                <c:pt idx="3">
                  <c:v>2</c:v>
                </c:pt>
              </c:numCache>
            </c:numRef>
          </c:val>
          <c:extLst>
            <c:ext xmlns:c16="http://schemas.microsoft.com/office/drawing/2014/chart" uri="{C3380CC4-5D6E-409C-BE32-E72D297353CC}">
              <c16:uniqueId val="{00000005-3543-5642-9CBE-0C92F0D8EBC0}"/>
            </c:ext>
          </c:extLst>
        </c:ser>
        <c:ser>
          <c:idx val="4"/>
          <c:order val="4"/>
          <c:spPr>
            <a:solidFill>
              <a:schemeClr val="accent4">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Blad1!$F$2:$F$7</c:f>
              <c:numCache>
                <c:formatCode>General</c:formatCode>
                <c:ptCount val="6"/>
                <c:pt idx="4">
                  <c:v>7</c:v>
                </c:pt>
              </c:numCache>
            </c:numRef>
          </c:val>
          <c:extLst>
            <c:ext xmlns:c16="http://schemas.microsoft.com/office/drawing/2014/chart" uri="{C3380CC4-5D6E-409C-BE32-E72D297353CC}">
              <c16:uniqueId val="{00000006-3543-5642-9CBE-0C92F0D8EBC0}"/>
            </c:ext>
          </c:extLst>
        </c:ser>
        <c:dLbls>
          <c:showLegendKey val="0"/>
          <c:showVal val="1"/>
          <c:showCatName val="0"/>
          <c:showSerName val="0"/>
          <c:showPercent val="0"/>
          <c:showBubbleSize val="0"/>
        </c:dLbls>
        <c:gapWidth val="26"/>
        <c:overlap val="100"/>
        <c:axId val="1046223183"/>
        <c:axId val="1046367423"/>
      </c:barChart>
      <c:catAx>
        <c:axId val="1046223183"/>
        <c:scaling>
          <c:orientation val="minMax"/>
        </c:scaling>
        <c:delete val="1"/>
        <c:axPos val="b"/>
        <c:numFmt formatCode="General" sourceLinked="1"/>
        <c:majorTickMark val="none"/>
        <c:minorTickMark val="none"/>
        <c:tickLblPos val="nextTo"/>
        <c:crossAx val="1046367423"/>
        <c:crosses val="autoZero"/>
        <c:auto val="1"/>
        <c:lblAlgn val="ctr"/>
        <c:lblOffset val="100"/>
        <c:noMultiLvlLbl val="0"/>
      </c:catAx>
      <c:valAx>
        <c:axId val="1046367423"/>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046223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5500" b="1" i="0" u="none" strike="noStrike" kern="1200" spc="0" baseline="0" dirty="0">
                <a:solidFill>
                  <a:srgbClr val="2C4C49"/>
                </a:solidFill>
              </a:rPr>
              <a:t>Titel grafiek</a:t>
            </a:r>
          </a:p>
        </c:rich>
      </c:tx>
      <c:layout>
        <c:manualLayout>
          <c:xMode val="edge"/>
          <c:yMode val="edge"/>
          <c:x val="5.3887331880125855E-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spPr>
            <a:solidFill>
              <a:schemeClr val="accent4">
                <a:shade val="53000"/>
              </a:schemeClr>
            </a:solidFill>
            <a:ln>
              <a:noFill/>
            </a:ln>
            <a:effectLst>
              <a:softEdge rad="0"/>
            </a:effectLst>
          </c:spPr>
          <c:invertIfNegative val="0"/>
          <c:dPt>
            <c:idx val="3"/>
            <c:invertIfNegative val="0"/>
            <c:bubble3D val="0"/>
            <c:extLst>
              <c:ext xmlns:c16="http://schemas.microsoft.com/office/drawing/2014/chart" uri="{C3380CC4-5D6E-409C-BE32-E72D297353CC}">
                <c16:uniqueId val="{00000000-16A8-BC4B-82BE-C7822752FF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Blad1!$B$2:$B$7</c:f>
              <c:numCache>
                <c:formatCode>General</c:formatCode>
                <c:ptCount val="6"/>
                <c:pt idx="0">
                  <c:v>3</c:v>
                </c:pt>
              </c:numCache>
            </c:numRef>
          </c:val>
          <c:extLst>
            <c:ext xmlns:c16="http://schemas.microsoft.com/office/drawing/2014/chart" uri="{C3380CC4-5D6E-409C-BE32-E72D297353CC}">
              <c16:uniqueId val="{00000001-16A8-BC4B-82BE-C7822752FF70}"/>
            </c:ext>
          </c:extLst>
        </c:ser>
        <c:ser>
          <c:idx val="1"/>
          <c:order val="1"/>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Blad1!$C$2:$C$7</c:f>
              <c:numCache>
                <c:formatCode>General</c:formatCode>
                <c:ptCount val="6"/>
                <c:pt idx="1">
                  <c:v>7</c:v>
                </c:pt>
              </c:numCache>
            </c:numRef>
          </c:val>
          <c:extLst>
            <c:ext xmlns:c16="http://schemas.microsoft.com/office/drawing/2014/chart" uri="{C3380CC4-5D6E-409C-BE32-E72D297353CC}">
              <c16:uniqueId val="{00000002-16A8-BC4B-82BE-C7822752FF70}"/>
            </c:ext>
          </c:extLst>
        </c:ser>
        <c:ser>
          <c:idx val="2"/>
          <c:order val="2"/>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Blad1!$D$2:$D$7</c:f>
              <c:numCache>
                <c:formatCode>General</c:formatCode>
                <c:ptCount val="6"/>
                <c:pt idx="2">
                  <c:v>8</c:v>
                </c:pt>
              </c:numCache>
            </c:numRef>
          </c:val>
          <c:extLst>
            <c:ext xmlns:c16="http://schemas.microsoft.com/office/drawing/2014/chart" uri="{C3380CC4-5D6E-409C-BE32-E72D297353CC}">
              <c16:uniqueId val="{00000003-16A8-BC4B-82BE-C7822752FF70}"/>
            </c:ext>
          </c:extLst>
        </c:ser>
        <c:ser>
          <c:idx val="3"/>
          <c:order val="3"/>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Blad1!$E$2:$E$7</c:f>
              <c:numCache>
                <c:formatCode>General</c:formatCode>
                <c:ptCount val="6"/>
                <c:pt idx="3">
                  <c:v>2</c:v>
                </c:pt>
              </c:numCache>
            </c:numRef>
          </c:val>
          <c:extLst>
            <c:ext xmlns:c16="http://schemas.microsoft.com/office/drawing/2014/chart" uri="{C3380CC4-5D6E-409C-BE32-E72D297353CC}">
              <c16:uniqueId val="{00000004-16A8-BC4B-82BE-C7822752FF70}"/>
            </c:ext>
          </c:extLst>
        </c:ser>
        <c:ser>
          <c:idx val="4"/>
          <c:order val="4"/>
          <c:spPr>
            <a:solidFill>
              <a:schemeClr val="accent4">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C4C49"/>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numCache>
            </c:numRef>
          </c:cat>
          <c:val>
            <c:numRef>
              <c:f>Blad1!$F$2:$F$7</c:f>
              <c:numCache>
                <c:formatCode>General</c:formatCode>
                <c:ptCount val="6"/>
                <c:pt idx="4">
                  <c:v>7</c:v>
                </c:pt>
              </c:numCache>
            </c:numRef>
          </c:val>
          <c:extLst>
            <c:ext xmlns:c16="http://schemas.microsoft.com/office/drawing/2014/chart" uri="{C3380CC4-5D6E-409C-BE32-E72D297353CC}">
              <c16:uniqueId val="{00000005-16A8-BC4B-82BE-C7822752FF70}"/>
            </c:ext>
          </c:extLst>
        </c:ser>
        <c:dLbls>
          <c:showLegendKey val="0"/>
          <c:showVal val="1"/>
          <c:showCatName val="0"/>
          <c:showSerName val="0"/>
          <c:showPercent val="0"/>
          <c:showBubbleSize val="0"/>
        </c:dLbls>
        <c:gapWidth val="26"/>
        <c:overlap val="100"/>
        <c:axId val="1046223183"/>
        <c:axId val="1046367423"/>
      </c:barChart>
      <c:catAx>
        <c:axId val="1046223183"/>
        <c:scaling>
          <c:orientation val="minMax"/>
        </c:scaling>
        <c:delete val="1"/>
        <c:axPos val="b"/>
        <c:numFmt formatCode="General" sourceLinked="1"/>
        <c:majorTickMark val="none"/>
        <c:minorTickMark val="none"/>
        <c:tickLblPos val="nextTo"/>
        <c:crossAx val="1046367423"/>
        <c:crosses val="autoZero"/>
        <c:auto val="1"/>
        <c:lblAlgn val="ctr"/>
        <c:lblOffset val="100"/>
        <c:noMultiLvlLbl val="0"/>
      </c:catAx>
      <c:valAx>
        <c:axId val="1046367423"/>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046223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7DF7179-835C-BBC0-DA79-26852CC0A2FF}"/>
              </a:ext>
            </a:extLst>
          </p:cNvPr>
          <p:cNvSpPr>
            <a:spLocks noGrp="1"/>
          </p:cNvSpPr>
          <p:nvPr>
            <p:ph type="hdr" sz="quarter"/>
          </p:nvPr>
        </p:nvSpPr>
        <p:spPr>
          <a:xfrm>
            <a:off x="0" y="0"/>
            <a:ext cx="4278362" cy="340647"/>
          </a:xfrm>
          <a:prstGeom prst="rect">
            <a:avLst/>
          </a:prstGeom>
        </p:spPr>
        <p:txBody>
          <a:bodyPr vert="horz" lIns="48518" tIns="24259" rIns="48518" bIns="24259" rtlCol="0"/>
          <a:lstStyle>
            <a:lvl1pPr algn="l">
              <a:defRPr sz="600"/>
            </a:lvl1pPr>
          </a:lstStyle>
          <a:p>
            <a:endParaRPr lang="nl-NL"/>
          </a:p>
        </p:txBody>
      </p:sp>
      <p:sp>
        <p:nvSpPr>
          <p:cNvPr id="3" name="Tijdelijke aanduiding voor datum 2">
            <a:extLst>
              <a:ext uri="{FF2B5EF4-FFF2-40B4-BE49-F238E27FC236}">
                <a16:creationId xmlns:a16="http://schemas.microsoft.com/office/drawing/2014/main" id="{52E35189-B319-6049-5E35-C0131ADD4917}"/>
              </a:ext>
            </a:extLst>
          </p:cNvPr>
          <p:cNvSpPr>
            <a:spLocks noGrp="1"/>
          </p:cNvSpPr>
          <p:nvPr>
            <p:ph type="dt" sz="quarter" idx="1"/>
          </p:nvPr>
        </p:nvSpPr>
        <p:spPr>
          <a:xfrm>
            <a:off x="5591963" y="0"/>
            <a:ext cx="4278362" cy="340647"/>
          </a:xfrm>
          <a:prstGeom prst="rect">
            <a:avLst/>
          </a:prstGeom>
        </p:spPr>
        <p:txBody>
          <a:bodyPr vert="horz" lIns="48518" tIns="24259" rIns="48518" bIns="24259" rtlCol="0"/>
          <a:lstStyle>
            <a:lvl1pPr algn="r">
              <a:defRPr sz="600"/>
            </a:lvl1pPr>
          </a:lstStyle>
          <a:p>
            <a:fld id="{E671E02B-45C0-A940-B03C-271AC7E71978}" type="datetimeFigureOut">
              <a:rPr lang="nl-NL" smtClean="0"/>
              <a:t>9-4-2026</a:t>
            </a:fld>
            <a:endParaRPr lang="nl-NL"/>
          </a:p>
        </p:txBody>
      </p:sp>
      <p:sp>
        <p:nvSpPr>
          <p:cNvPr id="4" name="Tijdelijke aanduiding voor voettekst 3">
            <a:extLst>
              <a:ext uri="{FF2B5EF4-FFF2-40B4-BE49-F238E27FC236}">
                <a16:creationId xmlns:a16="http://schemas.microsoft.com/office/drawing/2014/main" id="{A64B9474-B6E9-9647-0BDA-ECF27F48D850}"/>
              </a:ext>
            </a:extLst>
          </p:cNvPr>
          <p:cNvSpPr>
            <a:spLocks noGrp="1"/>
          </p:cNvSpPr>
          <p:nvPr>
            <p:ph type="ftr" sz="quarter" idx="2"/>
          </p:nvPr>
        </p:nvSpPr>
        <p:spPr>
          <a:xfrm>
            <a:off x="0" y="6457028"/>
            <a:ext cx="4278362" cy="340647"/>
          </a:xfrm>
          <a:prstGeom prst="rect">
            <a:avLst/>
          </a:prstGeom>
        </p:spPr>
        <p:txBody>
          <a:bodyPr vert="horz" lIns="48518" tIns="24259" rIns="48518" bIns="24259" rtlCol="0" anchor="b"/>
          <a:lstStyle>
            <a:lvl1pPr algn="l">
              <a:defRPr sz="600"/>
            </a:lvl1pPr>
          </a:lstStyle>
          <a:p>
            <a:endParaRPr lang="nl-NL"/>
          </a:p>
        </p:txBody>
      </p:sp>
      <p:sp>
        <p:nvSpPr>
          <p:cNvPr id="5" name="Tijdelijke aanduiding voor dianummer 4">
            <a:extLst>
              <a:ext uri="{FF2B5EF4-FFF2-40B4-BE49-F238E27FC236}">
                <a16:creationId xmlns:a16="http://schemas.microsoft.com/office/drawing/2014/main" id="{7D50A5AD-B0D9-7D52-82AD-F1EF7A9B8486}"/>
              </a:ext>
            </a:extLst>
          </p:cNvPr>
          <p:cNvSpPr>
            <a:spLocks noGrp="1"/>
          </p:cNvSpPr>
          <p:nvPr>
            <p:ph type="sldNum" sz="quarter" idx="3"/>
          </p:nvPr>
        </p:nvSpPr>
        <p:spPr>
          <a:xfrm>
            <a:off x="5591963" y="6457028"/>
            <a:ext cx="4278362" cy="340647"/>
          </a:xfrm>
          <a:prstGeom prst="rect">
            <a:avLst/>
          </a:prstGeom>
        </p:spPr>
        <p:txBody>
          <a:bodyPr vert="horz" lIns="48518" tIns="24259" rIns="48518" bIns="24259" rtlCol="0" anchor="b"/>
          <a:lstStyle>
            <a:lvl1pPr algn="r">
              <a:defRPr sz="600"/>
            </a:lvl1pPr>
          </a:lstStyle>
          <a:p>
            <a:fld id="{53C1FBE8-D33D-1540-BCEF-378B0083CAC5}" type="slidenum">
              <a:rPr lang="nl-NL" smtClean="0"/>
              <a:t>‹nr.›</a:t>
            </a:fld>
            <a:endParaRPr lang="nl-NL"/>
          </a:p>
        </p:txBody>
      </p:sp>
    </p:spTree>
    <p:extLst>
      <p:ext uri="{BB962C8B-B14F-4D97-AF65-F5344CB8AC3E}">
        <p14:creationId xmlns:p14="http://schemas.microsoft.com/office/powerpoint/2010/main" val="27942439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1" userDrawn="1">
          <p15:clr>
            <a:srgbClr val="F26B43"/>
          </p15:clr>
        </p15:guide>
        <p15:guide id="2" pos="311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278362" cy="340647"/>
          </a:xfrm>
          <a:prstGeom prst="rect">
            <a:avLst/>
          </a:prstGeom>
        </p:spPr>
        <p:txBody>
          <a:bodyPr vert="horz" lIns="48518" tIns="24259" rIns="48518" bIns="24259" rtlCol="0"/>
          <a:lstStyle>
            <a:lvl1pPr algn="l">
              <a:defRPr sz="600"/>
            </a:lvl1pPr>
          </a:lstStyle>
          <a:p>
            <a:endParaRPr lang="nl-NL"/>
          </a:p>
        </p:txBody>
      </p:sp>
      <p:sp>
        <p:nvSpPr>
          <p:cNvPr id="3" name="Tijdelijke aanduiding voor datum 2"/>
          <p:cNvSpPr>
            <a:spLocks noGrp="1"/>
          </p:cNvSpPr>
          <p:nvPr>
            <p:ph type="dt" idx="1"/>
          </p:nvPr>
        </p:nvSpPr>
        <p:spPr>
          <a:xfrm>
            <a:off x="5591963" y="0"/>
            <a:ext cx="4278362" cy="340647"/>
          </a:xfrm>
          <a:prstGeom prst="rect">
            <a:avLst/>
          </a:prstGeom>
        </p:spPr>
        <p:txBody>
          <a:bodyPr vert="horz" lIns="48518" tIns="24259" rIns="48518" bIns="24259" rtlCol="0"/>
          <a:lstStyle>
            <a:lvl1pPr algn="r">
              <a:defRPr sz="600"/>
            </a:lvl1pPr>
          </a:lstStyle>
          <a:p>
            <a:fld id="{BAE78F89-D324-964E-A6CD-F4838BDC6586}" type="datetimeFigureOut">
              <a:rPr lang="nl-NL" smtClean="0"/>
              <a:t>9-4-2026</a:t>
            </a:fld>
            <a:endParaRPr lang="nl-NL"/>
          </a:p>
        </p:txBody>
      </p:sp>
      <p:sp>
        <p:nvSpPr>
          <p:cNvPr id="4" name="Tijdelijke aanduiding voor dia-afbeelding 3"/>
          <p:cNvSpPr>
            <a:spLocks noGrp="1" noRot="1" noChangeAspect="1"/>
          </p:cNvSpPr>
          <p:nvPr>
            <p:ph type="sldImg" idx="2"/>
          </p:nvPr>
        </p:nvSpPr>
        <p:spPr>
          <a:xfrm>
            <a:off x="2898775" y="850900"/>
            <a:ext cx="4075113" cy="2293938"/>
          </a:xfrm>
          <a:prstGeom prst="rect">
            <a:avLst/>
          </a:prstGeom>
          <a:noFill/>
          <a:ln w="12700">
            <a:solidFill>
              <a:prstClr val="black"/>
            </a:solidFill>
          </a:ln>
        </p:spPr>
        <p:txBody>
          <a:bodyPr vert="horz" lIns="48518" tIns="24259" rIns="48518" bIns="24259" rtlCol="0" anchor="ctr"/>
          <a:lstStyle/>
          <a:p>
            <a:endParaRPr lang="nl-NL"/>
          </a:p>
        </p:txBody>
      </p:sp>
      <p:sp>
        <p:nvSpPr>
          <p:cNvPr id="5" name="Tijdelijke aanduiding voor notities 4"/>
          <p:cNvSpPr>
            <a:spLocks noGrp="1"/>
          </p:cNvSpPr>
          <p:nvPr>
            <p:ph type="body" sz="quarter" idx="3"/>
          </p:nvPr>
        </p:nvSpPr>
        <p:spPr>
          <a:xfrm>
            <a:off x="986955" y="3270976"/>
            <a:ext cx="7898754" cy="2677467"/>
          </a:xfrm>
          <a:prstGeom prst="rect">
            <a:avLst/>
          </a:prstGeom>
        </p:spPr>
        <p:txBody>
          <a:bodyPr vert="horz" lIns="48518" tIns="24259" rIns="48518" bIns="2425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7028"/>
            <a:ext cx="4278362" cy="340647"/>
          </a:xfrm>
          <a:prstGeom prst="rect">
            <a:avLst/>
          </a:prstGeom>
        </p:spPr>
        <p:txBody>
          <a:bodyPr vert="horz" lIns="48518" tIns="24259" rIns="48518" bIns="24259" rtlCol="0" anchor="b"/>
          <a:lstStyle>
            <a:lvl1pPr algn="l">
              <a:defRPr sz="600"/>
            </a:lvl1pPr>
          </a:lstStyle>
          <a:p>
            <a:endParaRPr lang="nl-NL"/>
          </a:p>
        </p:txBody>
      </p:sp>
      <p:sp>
        <p:nvSpPr>
          <p:cNvPr id="7" name="Tijdelijke aanduiding voor dianummer 6"/>
          <p:cNvSpPr>
            <a:spLocks noGrp="1"/>
          </p:cNvSpPr>
          <p:nvPr>
            <p:ph type="sldNum" sz="quarter" idx="5"/>
          </p:nvPr>
        </p:nvSpPr>
        <p:spPr>
          <a:xfrm>
            <a:off x="5591963" y="6457028"/>
            <a:ext cx="4278362" cy="340647"/>
          </a:xfrm>
          <a:prstGeom prst="rect">
            <a:avLst/>
          </a:prstGeom>
        </p:spPr>
        <p:txBody>
          <a:bodyPr vert="horz" lIns="48518" tIns="24259" rIns="48518" bIns="24259" rtlCol="0" anchor="b"/>
          <a:lstStyle>
            <a:lvl1pPr algn="r">
              <a:defRPr sz="600"/>
            </a:lvl1pPr>
          </a:lstStyle>
          <a:p>
            <a:fld id="{90C925FE-AE35-5F47-8ED2-6743C4DDF9DA}" type="slidenum">
              <a:rPr lang="nl-NL" smtClean="0"/>
              <a:t>‹nr.›</a:t>
            </a:fld>
            <a:endParaRPr lang="nl-NL"/>
          </a:p>
        </p:txBody>
      </p:sp>
    </p:spTree>
    <p:extLst>
      <p:ext uri="{BB962C8B-B14F-4D97-AF65-F5344CB8AC3E}">
        <p14:creationId xmlns:p14="http://schemas.microsoft.com/office/powerpoint/2010/main" val="66607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6E5F-AA58-BE1F-A79A-E0AE8A4DA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BC9267-95D4-B971-7D68-1595A1535826}"/>
              </a:ext>
            </a:extLst>
          </p:cNvPr>
          <p:cNvSpPr>
            <a:spLocks noGrp="1" noRot="1" noChangeAspect="1"/>
          </p:cNvSpPr>
          <p:nvPr>
            <p:ph type="sldImg"/>
          </p:nvPr>
        </p:nvSpPr>
        <p:spPr/>
        <p:txBody>
          <a:bodyPr/>
          <a:lstStyle/>
          <a:p>
            <a:endParaRPr lang="nl-NL" dirty="0"/>
          </a:p>
        </p:txBody>
      </p:sp>
      <p:sp>
        <p:nvSpPr>
          <p:cNvPr id="3" name="Tijdelijke aanduiding voor notities 2">
            <a:extLst>
              <a:ext uri="{FF2B5EF4-FFF2-40B4-BE49-F238E27FC236}">
                <a16:creationId xmlns:a16="http://schemas.microsoft.com/office/drawing/2014/main" id="{F0D50451-F5F1-2193-BDE6-97804F1673C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6CF9349-F666-6D2D-48D1-14A7CDC7D129}"/>
              </a:ext>
            </a:extLst>
          </p:cNvPr>
          <p:cNvSpPr>
            <a:spLocks noGrp="1"/>
          </p:cNvSpPr>
          <p:nvPr>
            <p:ph type="sldNum" sz="quarter" idx="5"/>
          </p:nvPr>
        </p:nvSpPr>
        <p:spPr/>
        <p:txBody>
          <a:bodyPr/>
          <a:lstStyle/>
          <a:p>
            <a:fld id="{5AAF5952-8935-4B0D-8A0A-59B9189BB3EA}" type="slidenum">
              <a:rPr lang="nl-NL" smtClean="0"/>
              <a:t>7</a:t>
            </a:fld>
            <a:endParaRPr lang="nl-NL" dirty="0"/>
          </a:p>
        </p:txBody>
      </p:sp>
    </p:spTree>
    <p:extLst>
      <p:ext uri="{BB962C8B-B14F-4D97-AF65-F5344CB8AC3E}">
        <p14:creationId xmlns:p14="http://schemas.microsoft.com/office/powerpoint/2010/main" val="101015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aanpak sluit aan bij verschillende actuele ontwikkelingen voor ons als gemeente, zoals wijkgericht werken, de rol van de </a:t>
            </a:r>
            <a:r>
              <a:rPr lang="nl-NL" dirty="0" err="1"/>
              <a:t>dorpscoordinator</a:t>
            </a:r>
            <a:r>
              <a:rPr lang="nl-NL" dirty="0"/>
              <a:t> en de regiodeals vanuit de stadregio</a:t>
            </a:r>
          </a:p>
          <a:p>
            <a:r>
              <a:rPr lang="nl-NL" dirty="0"/>
              <a:t>Door als gemeente aan te haken op </a:t>
            </a:r>
            <a:r>
              <a:rPr lang="nl-NL" dirty="0" err="1"/>
              <a:t>PlusWIJken</a:t>
            </a:r>
            <a:r>
              <a:rPr lang="nl-NL" dirty="0"/>
              <a:t>, creëren we een stevige basis voor betere integrale samenwerking tussen verschillende domeinen en organisaties. Dit zorgt voor meer samenhang en kortere lijnen, waardoor signalen snel worden opgepakt en besluitvorming efficiënter kan plaatsvinden.</a:t>
            </a:r>
          </a:p>
          <a:p>
            <a:r>
              <a:rPr lang="nl-NL" dirty="0"/>
              <a:t>Daarnaast investeren we in het versterken van de relatie met inwoners en partners. Door dichterbij te organiseren en beter samen te werken, kunnen we beter inspelen op de behoeften die in de praktijk spelen. Dit vergroot het vertrouwen en de betrokkenheid van alle partijen.</a:t>
            </a:r>
          </a:p>
          <a:p>
            <a:r>
              <a:rPr lang="nl-NL" dirty="0"/>
              <a:t>Tot slot draagt deze werkwijze bij aan een sterkere verbinding met het zorgdomein. Door de lijnen te verkorten en de samenwerking te intensiveren, ontstaat er meer afstemming en kunnen we gezamenlijk werken aan passende en integrale ondersteuning voor inwoners.</a:t>
            </a:r>
          </a:p>
          <a:p>
            <a:endParaRPr lang="nl-NL" dirty="0"/>
          </a:p>
        </p:txBody>
      </p:sp>
      <p:sp>
        <p:nvSpPr>
          <p:cNvPr id="4" name="Tijdelijke aanduiding voor dianummer 3"/>
          <p:cNvSpPr>
            <a:spLocks noGrp="1"/>
          </p:cNvSpPr>
          <p:nvPr>
            <p:ph type="sldNum" sz="quarter" idx="5"/>
          </p:nvPr>
        </p:nvSpPr>
        <p:spPr/>
        <p:txBody>
          <a:bodyPr/>
          <a:lstStyle/>
          <a:p>
            <a:fld id="{90C925FE-AE35-5F47-8ED2-6743C4DDF9DA}" type="slidenum">
              <a:rPr lang="nl-NL" smtClean="0"/>
              <a:t>12</a:t>
            </a:fld>
            <a:endParaRPr lang="nl-NL"/>
          </a:p>
        </p:txBody>
      </p:sp>
    </p:spTree>
    <p:extLst>
      <p:ext uri="{BB962C8B-B14F-4D97-AF65-F5344CB8AC3E}">
        <p14:creationId xmlns:p14="http://schemas.microsoft.com/office/powerpoint/2010/main" val="296333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kern="100" dirty="0" err="1">
                <a:latin typeface="Calibri" panose="020F0502020204030204" pitchFamily="34" charset="0"/>
                <a:ea typeface="Aptos" panose="020B0004020202020204" pitchFamily="34" charset="0"/>
                <a:cs typeface="Times New Roman" panose="02020603050405020304" pitchFamily="18" charset="0"/>
              </a:rPr>
              <a:t>Domeinoverstijgende</a:t>
            </a:r>
            <a:r>
              <a:rPr lang="nl-NL" b="1" kern="100" dirty="0">
                <a:latin typeface="Calibri" panose="020F0502020204030204" pitchFamily="34" charset="0"/>
                <a:ea typeface="Aptos" panose="020B0004020202020204" pitchFamily="34" charset="0"/>
                <a:cs typeface="Times New Roman" panose="02020603050405020304" pitchFamily="18" charset="0"/>
              </a:rPr>
              <a:t> samenwerking in de wijk staat nog in de kinderschoenen</a:t>
            </a:r>
            <a:r>
              <a:rPr lang="nl-NL" kern="100" dirty="0">
                <a:latin typeface="Calibri" panose="020F0502020204030204" pitchFamily="34" charset="0"/>
                <a:ea typeface="Aptos" panose="020B0004020202020204" pitchFamily="34" charset="0"/>
                <a:cs typeface="Times New Roman" panose="02020603050405020304" pitchFamily="18" charset="0"/>
              </a:rPr>
              <a:t> &gt; vraagt om een gezamenlijke visie en strategie én vertaling naar een concrete samenwerkings-agenda en –afspraken.</a:t>
            </a:r>
            <a:br>
              <a:rPr lang="nl-NL" kern="100" dirty="0">
                <a:latin typeface="Calibri" panose="020F0502020204030204" pitchFamily="34" charset="0"/>
                <a:ea typeface="Aptos" panose="020B0004020202020204" pitchFamily="34" charset="0"/>
                <a:cs typeface="Times New Roman" panose="02020603050405020304" pitchFamily="18" charset="0"/>
              </a:rPr>
            </a:br>
            <a:endParaRPr lang="nl-NL" kern="100" dirty="0">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kern="100" dirty="0">
                <a:latin typeface="Calibri" panose="020F0502020204030204" pitchFamily="34" charset="0"/>
                <a:ea typeface="Aptos" panose="020B0004020202020204" pitchFamily="34" charset="0"/>
                <a:cs typeface="Times New Roman" panose="02020603050405020304" pitchFamily="18" charset="0"/>
              </a:rPr>
              <a:t>Tussen zorg en welzijn zijn nog werelden te winnen </a:t>
            </a:r>
            <a:r>
              <a:rPr lang="nl-NL" kern="100" dirty="0">
                <a:latin typeface="Calibri" panose="020F0502020204030204" pitchFamily="34" charset="0"/>
                <a:ea typeface="Aptos" panose="020B0004020202020204" pitchFamily="34" charset="0"/>
                <a:cs typeface="Times New Roman" panose="02020603050405020304" pitchFamily="18" charset="0"/>
              </a:rPr>
              <a:t>&gt; nog tal van schotten weg te nemen.</a:t>
            </a:r>
            <a:br>
              <a:rPr lang="nl-NL" kern="100" dirty="0">
                <a:latin typeface="Calibri" panose="020F0502020204030204" pitchFamily="34" charset="0"/>
                <a:ea typeface="Aptos" panose="020B0004020202020204" pitchFamily="34" charset="0"/>
                <a:cs typeface="Times New Roman" panose="02020603050405020304" pitchFamily="18" charset="0"/>
              </a:rPr>
            </a:br>
            <a:endParaRPr lang="nl-NL" kern="100" dirty="0">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kern="100" dirty="0">
                <a:latin typeface="Calibri" panose="020F0502020204030204" pitchFamily="34" charset="0"/>
                <a:ea typeface="Aptos" panose="020B0004020202020204" pitchFamily="34" charset="0"/>
                <a:cs typeface="Times New Roman" panose="02020603050405020304" pitchFamily="18" charset="0"/>
              </a:rPr>
              <a:t>Transformeren is mensenwerk </a:t>
            </a:r>
            <a:r>
              <a:rPr lang="nl-NL" kern="100" dirty="0">
                <a:latin typeface="Calibri" panose="020F0502020204030204" pitchFamily="34" charset="0"/>
                <a:ea typeface="Aptos" panose="020B0004020202020204" pitchFamily="34" charset="0"/>
                <a:cs typeface="Times New Roman" panose="02020603050405020304" pitchFamily="18" charset="0"/>
              </a:rPr>
              <a:t>&gt; echte transformatie lukt alleen met langdurige, relationele samenwerking op wijkniveau.</a:t>
            </a:r>
            <a:br>
              <a:rPr lang="nl-NL" kern="100" dirty="0">
                <a:latin typeface="Calibri" panose="020F0502020204030204" pitchFamily="34" charset="0"/>
                <a:ea typeface="Aptos" panose="020B0004020202020204" pitchFamily="34" charset="0"/>
                <a:cs typeface="Times New Roman" panose="02020603050405020304" pitchFamily="18" charset="0"/>
              </a:rPr>
            </a:br>
            <a:endParaRPr lang="nl-NL" kern="100" dirty="0">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kern="100" dirty="0">
                <a:latin typeface="Calibri" panose="020F0502020204030204" pitchFamily="34" charset="0"/>
                <a:ea typeface="Aptos" panose="020B0004020202020204" pitchFamily="34" charset="0"/>
                <a:cs typeface="Times New Roman" panose="02020603050405020304" pitchFamily="18" charset="0"/>
              </a:rPr>
              <a:t>Een ‘</a:t>
            </a:r>
            <a:r>
              <a:rPr lang="nl-NL" b="1" kern="100" dirty="0" err="1">
                <a:latin typeface="Calibri" panose="020F0502020204030204" pitchFamily="34" charset="0"/>
                <a:ea typeface="Aptos" panose="020B0004020202020204" pitchFamily="34" charset="0"/>
                <a:cs typeface="Times New Roman" panose="02020603050405020304" pitchFamily="18" charset="0"/>
              </a:rPr>
              <a:t>dedicated</a:t>
            </a:r>
            <a:r>
              <a:rPr lang="nl-NL" b="1" kern="100" dirty="0">
                <a:latin typeface="Calibri" panose="020F0502020204030204" pitchFamily="34" charset="0"/>
                <a:ea typeface="Aptos" panose="020B0004020202020204" pitchFamily="34" charset="0"/>
                <a:cs typeface="Times New Roman" panose="02020603050405020304" pitchFamily="18" charset="0"/>
              </a:rPr>
              <a:t>’ team als spin in het web is noodzakelijk </a:t>
            </a:r>
            <a:r>
              <a:rPr lang="nl-NL" kern="100" dirty="0">
                <a:latin typeface="Calibri" panose="020F0502020204030204" pitchFamily="34" charset="0"/>
                <a:ea typeface="Aptos" panose="020B0004020202020204" pitchFamily="34" charset="0"/>
                <a:cs typeface="Times New Roman" panose="02020603050405020304" pitchFamily="18" charset="0"/>
              </a:rPr>
              <a:t>&gt; alleen zo’n </a:t>
            </a:r>
            <a:r>
              <a:rPr lang="nl-NL" kern="100" dirty="0" err="1">
                <a:latin typeface="Calibri" panose="020F0502020204030204" pitchFamily="34" charset="0"/>
                <a:ea typeface="Aptos" panose="020B0004020202020204" pitchFamily="34" charset="0"/>
                <a:cs typeface="Times New Roman" panose="02020603050405020304" pitchFamily="18" charset="0"/>
              </a:rPr>
              <a:t>dedicated</a:t>
            </a:r>
            <a:r>
              <a:rPr lang="nl-NL" kern="100" dirty="0">
                <a:latin typeface="Calibri" panose="020F0502020204030204" pitchFamily="34" charset="0"/>
                <a:ea typeface="Aptos" panose="020B0004020202020204" pitchFamily="34" charset="0"/>
                <a:cs typeface="Times New Roman" panose="02020603050405020304" pitchFamily="18" charset="0"/>
              </a:rPr>
              <a:t> team kan tussen domeinen de onderlinge verbinding en samenwerking echt aanjagen.</a:t>
            </a:r>
            <a:endParaRPr lang="nl-NL"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100" dirty="0">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100" dirty="0">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100" dirty="0">
              <a:latin typeface="Calibri" panose="020F050202020403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90C925FE-AE35-5F47-8ED2-6743C4DDF9DA}" type="slidenum">
              <a:rPr lang="nl-NL" smtClean="0"/>
              <a:t>13</a:t>
            </a:fld>
            <a:endParaRPr lang="nl-NL"/>
          </a:p>
        </p:txBody>
      </p:sp>
    </p:spTree>
    <p:extLst>
      <p:ext uri="{BB962C8B-B14F-4D97-AF65-F5344CB8AC3E}">
        <p14:creationId xmlns:p14="http://schemas.microsoft.com/office/powerpoint/2010/main" val="360035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Het ontbreekt aan regie op wijkniveau</a:t>
            </a:r>
            <a:r>
              <a:rPr lang="nl-NL" dirty="0"/>
              <a:t> &gt; als gevolg hiervan worden tal van beleidsvoornemens, projecten, programma’s, initiatieven nog te zeer gestart vanuit organisatiebelang en niet vanuit het belang van de wijk. Meer afstemming is hard nodig.</a:t>
            </a:r>
          </a:p>
          <a:p>
            <a:endParaRPr lang="nl-NL" dirty="0"/>
          </a:p>
          <a:p>
            <a:r>
              <a:rPr lang="nl-NL" b="1" dirty="0"/>
              <a:t>Inwoners zijn nog te weinig aangehaakt op de beweging</a:t>
            </a:r>
            <a:r>
              <a:rPr lang="nl-NL" dirty="0"/>
              <a:t> &gt; daarvoor liggen wel mooie kansen die hier en daar ook al tot mooie resultaten leiden. De opgave is en blijft om inwoners zo hoog mogelijk op de participatieladder te krijgen.</a:t>
            </a:r>
          </a:p>
          <a:p>
            <a:endParaRPr lang="nl-NL" dirty="0"/>
          </a:p>
          <a:p>
            <a:r>
              <a:rPr lang="nl-NL" b="1" dirty="0"/>
              <a:t>Ontmoeting is cruciaal</a:t>
            </a:r>
            <a:r>
              <a:rPr lang="nl-NL" dirty="0"/>
              <a:t> &gt; van professionals met elkaar, ook </a:t>
            </a:r>
            <a:r>
              <a:rPr lang="nl-NL" dirty="0" err="1"/>
              <a:t>domeinoverstijgend</a:t>
            </a:r>
            <a:r>
              <a:rPr lang="nl-NL" dirty="0"/>
              <a:t> - van professionals en inwoners - van inwoners onderling. Ontmoetingsplekken zijn hiervoor het fundament en dat fundament is te beperkt.</a:t>
            </a:r>
          </a:p>
          <a:p>
            <a:endParaRPr lang="nl-NL" dirty="0"/>
          </a:p>
          <a:p>
            <a:r>
              <a:rPr lang="nl-NL" b="1" dirty="0"/>
              <a:t>Het is zaak om met behulp van het wijkplan en in samenwerking met inwoners en stakeholders te komen tot concrete resultaten </a:t>
            </a:r>
            <a:r>
              <a:rPr lang="nl-NL" dirty="0"/>
              <a:t>&gt; elk resultaat helpt in de beweging die we maken.</a:t>
            </a:r>
          </a:p>
          <a:p>
            <a:endParaRPr lang="nl-NL" dirty="0"/>
          </a:p>
        </p:txBody>
      </p:sp>
      <p:sp>
        <p:nvSpPr>
          <p:cNvPr id="4" name="Tijdelijke aanduiding voor dianummer 3"/>
          <p:cNvSpPr>
            <a:spLocks noGrp="1"/>
          </p:cNvSpPr>
          <p:nvPr>
            <p:ph type="sldNum" sz="quarter" idx="5"/>
          </p:nvPr>
        </p:nvSpPr>
        <p:spPr/>
        <p:txBody>
          <a:bodyPr/>
          <a:lstStyle/>
          <a:p>
            <a:fld id="{90C925FE-AE35-5F47-8ED2-6743C4DDF9DA}" type="slidenum">
              <a:rPr lang="nl-NL" smtClean="0"/>
              <a:t>14</a:t>
            </a:fld>
            <a:endParaRPr lang="nl-NL"/>
          </a:p>
        </p:txBody>
      </p:sp>
    </p:spTree>
    <p:extLst>
      <p:ext uri="{BB962C8B-B14F-4D97-AF65-F5344CB8AC3E}">
        <p14:creationId xmlns:p14="http://schemas.microsoft.com/office/powerpoint/2010/main" val="878148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chart" Target="../charts/chart2.xml"/></Relationships>
</file>

<file path=ppt/slideLayouts/_rels/slideLayout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1.svg"/><Relationship Id="rId2" Type="http://schemas.openxmlformats.org/officeDocument/2006/relationships/image" Target="../media/image20.jp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1.svg"/><Relationship Id="rId2" Type="http://schemas.openxmlformats.org/officeDocument/2006/relationships/image" Target="../media/image20.jp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Master" Target="../slideMasters/slideMaster7.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7.xm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bla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A6DF48C-76C3-2B32-3DC2-6C973F3BB3DA}"/>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p>
            <a:pPr algn="ctr"/>
            <a:r>
              <a:rPr lang="nl-NL" sz="2800" b="0" dirty="0">
                <a:solidFill>
                  <a:srgbClr val="D14826"/>
                </a:solidFill>
                <a:latin typeface="Aptos" panose="020B0004020202020204" pitchFamily="34" charset="0"/>
              </a:rPr>
              <a:t>Titelblad 1</a:t>
            </a:r>
          </a:p>
        </p:txBody>
      </p:sp>
      <p:sp>
        <p:nvSpPr>
          <p:cNvPr id="5" name="Rechthoek 4">
            <a:extLst>
              <a:ext uri="{FF2B5EF4-FFF2-40B4-BE49-F238E27FC236}">
                <a16:creationId xmlns:a16="http://schemas.microsoft.com/office/drawing/2014/main" id="{E5232FDF-DACE-3D1F-2FD8-5EC25226F9E3}"/>
              </a:ext>
              <a:ext uri="{C183D7F6-B498-43B3-948B-1728B52AA6E4}">
                <adec:decorative xmlns:adec="http://schemas.microsoft.com/office/drawing/2017/decorative" val="1"/>
              </a:ext>
            </a:extLst>
          </p:cNvPr>
          <p:cNvSpPr/>
          <p:nvPr userDrawn="1"/>
        </p:nvSpPr>
        <p:spPr>
          <a:xfrm>
            <a:off x="8719902" y="2840658"/>
            <a:ext cx="2664296" cy="1250459"/>
          </a:xfrm>
          <a:prstGeom prst="rect">
            <a:avLst/>
          </a:prstGeom>
          <a:solidFill>
            <a:srgbClr val="2C4C49"/>
          </a:solidFill>
          <a:ln>
            <a:solidFill>
              <a:srgbClr val="2C4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04CE10BC-EB4B-5681-4FA2-0315CD3994DB}"/>
              </a:ext>
              <a:ext uri="{C183D7F6-B498-43B3-948B-1728B52AA6E4}">
                <adec:decorative xmlns:adec="http://schemas.microsoft.com/office/drawing/2017/decorative" val="1"/>
              </a:ext>
            </a:extLst>
          </p:cNvPr>
          <p:cNvSpPr/>
          <p:nvPr userDrawn="1"/>
        </p:nvSpPr>
        <p:spPr>
          <a:xfrm>
            <a:off x="8605835" y="1550219"/>
            <a:ext cx="2664296" cy="1278325"/>
          </a:xfrm>
          <a:prstGeom prst="rect">
            <a:avLst/>
          </a:prstGeom>
          <a:solidFill>
            <a:srgbClr val="368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Logo gemeente Beekdaelen">
            <a:extLst>
              <a:ext uri="{FF2B5EF4-FFF2-40B4-BE49-F238E27FC236}">
                <a16:creationId xmlns:a16="http://schemas.microsoft.com/office/drawing/2014/main" id="{63520499-58DD-44BE-E8BE-668A14012F4E}"/>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1930" y="1622227"/>
            <a:ext cx="2424178" cy="2288243"/>
          </a:xfrm>
          <a:prstGeom prst="rect">
            <a:avLst/>
          </a:prstGeom>
        </p:spPr>
      </p:pic>
      <p:sp>
        <p:nvSpPr>
          <p:cNvPr id="11" name="Titel 6">
            <a:extLst>
              <a:ext uri="{FF2B5EF4-FFF2-40B4-BE49-F238E27FC236}">
                <a16:creationId xmlns:a16="http://schemas.microsoft.com/office/drawing/2014/main" id="{E6BCB3F6-5C42-82A8-A46C-89BC6643D81C}"/>
              </a:ext>
              <a:ext uri="{C183D7F6-B498-43B3-948B-1728B52AA6E4}">
                <adec:decorative xmlns:adec="http://schemas.microsoft.com/office/drawing/2017/decorative" val="0"/>
              </a:ext>
            </a:extLst>
          </p:cNvPr>
          <p:cNvSpPr>
            <a:spLocks noGrp="1"/>
          </p:cNvSpPr>
          <p:nvPr>
            <p:ph type="title" hasCustomPrompt="1"/>
          </p:nvPr>
        </p:nvSpPr>
        <p:spPr>
          <a:xfrm>
            <a:off x="1382713" y="4722009"/>
            <a:ext cx="17338675" cy="1171575"/>
          </a:xfrm>
        </p:spPr>
        <p:txBody>
          <a:bodyPr anchor="ctr" anchorCtr="0"/>
          <a:lstStyle>
            <a:lvl1pPr algn="ctr">
              <a:defRPr>
                <a:solidFill>
                  <a:schemeClr val="bg1"/>
                </a:solidFill>
              </a:defRPr>
            </a:lvl1pPr>
          </a:lstStyle>
          <a:p>
            <a:r>
              <a:rPr lang="nl-NL" dirty="0"/>
              <a:t>Titelkop 1</a:t>
            </a:r>
          </a:p>
        </p:txBody>
      </p:sp>
      <p:sp>
        <p:nvSpPr>
          <p:cNvPr id="10" name="Holder 3">
            <a:extLst>
              <a:ext uri="{FF2B5EF4-FFF2-40B4-BE49-F238E27FC236}">
                <a16:creationId xmlns:a16="http://schemas.microsoft.com/office/drawing/2014/main" id="{486C031D-D170-037C-FF53-3FFFA39A0E6C}"/>
              </a:ext>
              <a:ext uri="{C183D7F6-B498-43B3-948B-1728B52AA6E4}">
                <adec:decorative xmlns:adec="http://schemas.microsoft.com/office/drawing/2017/decorative" val="0"/>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chemeClr val="bg1"/>
                </a:solidFill>
                <a:latin typeface="Aptos"/>
                <a:cs typeface="Aptos"/>
              </a:defRPr>
            </a:lvl1pPr>
          </a:lstStyle>
          <a:p>
            <a:r>
              <a:rPr lang="nl-NL" dirty="0"/>
              <a:t>Jaar – subtitel /datum</a:t>
            </a:r>
            <a:endParaRPr dirty="0"/>
          </a:p>
        </p:txBody>
      </p:sp>
    </p:spTree>
    <p:extLst>
      <p:ext uri="{BB962C8B-B14F-4D97-AF65-F5344CB8AC3E}">
        <p14:creationId xmlns:p14="http://schemas.microsoft.com/office/powerpoint/2010/main" val="391246773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houd / agenda ro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B2C42C2-B1DC-7095-E517-E76F2091A575}"/>
              </a:ext>
              <a:ext uri="{C183D7F6-B498-43B3-948B-1728B52AA6E4}">
                <adec:decorative xmlns:adec="http://schemas.microsoft.com/office/drawing/2017/decorative" val="0"/>
              </a:ext>
            </a:extLst>
          </p:cNvPr>
          <p:cNvSpPr>
            <a:spLocks noGrp="1"/>
          </p:cNvSpPr>
          <p:nvPr>
            <p:ph type="title" hasCustomPrompt="1"/>
          </p:nvPr>
        </p:nvSpPr>
        <p:spPr/>
        <p:txBody>
          <a:bodyPr/>
          <a:lstStyle/>
          <a:p>
            <a:r>
              <a:rPr lang="nl-NL" dirty="0"/>
              <a:t>Inhoud / agenda</a:t>
            </a:r>
          </a:p>
        </p:txBody>
      </p:sp>
      <p:sp>
        <p:nvSpPr>
          <p:cNvPr id="11" name="Tijdelijke aanduiding voor tekst 9">
            <a:extLst>
              <a:ext uri="{FF2B5EF4-FFF2-40B4-BE49-F238E27FC236}">
                <a16:creationId xmlns:a16="http://schemas.microsoft.com/office/drawing/2014/main" id="{B03425B4-94F4-7536-F658-FA8C839B5C41}"/>
              </a:ext>
              <a:ext uri="{C183D7F6-B498-43B3-948B-1728B52AA6E4}">
                <adec:decorative xmlns:adec="http://schemas.microsoft.com/office/drawing/2017/decorative" val="0"/>
              </a:ext>
            </a:extLst>
          </p:cNvPr>
          <p:cNvSpPr>
            <a:spLocks noGrp="1"/>
          </p:cNvSpPr>
          <p:nvPr>
            <p:ph type="body" sz="quarter" idx="13" hasCustomPrompt="1"/>
          </p:nvPr>
        </p:nvSpPr>
        <p:spPr>
          <a:xfrm>
            <a:off x="5533231" y="3063875"/>
            <a:ext cx="9310793" cy="6248400"/>
          </a:xfrm>
          <a:prstGeom prst="rect">
            <a:avLst/>
          </a:prstGeom>
        </p:spPr>
        <p:txBody>
          <a:bodyPr/>
          <a:lstStyle>
            <a:lvl1pPr marL="685800" indent="-685800">
              <a:lnSpc>
                <a:spcPts val="7000"/>
              </a:lnSpc>
              <a:buClr>
                <a:srgbClr val="2C4C49"/>
              </a:buClr>
              <a:buFont typeface="Arial" panose="020B0604020202020204" pitchFamily="34" charset="0"/>
              <a:buChar char="•"/>
              <a:defRPr sz="4000">
                <a:solidFill>
                  <a:srgbClr val="2C4C49"/>
                </a:solidFill>
              </a:defRPr>
            </a:lvl1pPr>
            <a:lvl2pPr marL="1143000" indent="-685800">
              <a:buFont typeface="Arial" panose="020B0604020202020204" pitchFamily="34" charset="0"/>
              <a:buChar char="•"/>
              <a:defRPr sz="5000">
                <a:solidFill>
                  <a:srgbClr val="2C4C49"/>
                </a:solidFill>
              </a:defRPr>
            </a:lvl2pPr>
            <a:lvl3pPr marL="1600200" indent="-685800">
              <a:buFont typeface="Arial" panose="020B0604020202020204" pitchFamily="34" charset="0"/>
              <a:buChar char="•"/>
              <a:defRPr sz="5000">
                <a:solidFill>
                  <a:srgbClr val="2C4C49"/>
                </a:solidFill>
              </a:defRPr>
            </a:lvl3pPr>
            <a:lvl4pPr marL="2057400" indent="-685800">
              <a:buFont typeface="Arial" panose="020B0604020202020204" pitchFamily="34" charset="0"/>
              <a:buChar char="•"/>
              <a:defRPr sz="5000">
                <a:solidFill>
                  <a:srgbClr val="2C4C49"/>
                </a:solidFill>
              </a:defRPr>
            </a:lvl4pPr>
            <a:lvl5pPr marL="2514600" indent="-685800">
              <a:buFont typeface="Arial" panose="020B0604020202020204" pitchFamily="34" charset="0"/>
              <a:buChar char="•"/>
              <a:defRPr sz="5000">
                <a:solidFill>
                  <a:srgbClr val="2C4C49"/>
                </a:solidFill>
              </a:defRPr>
            </a:lvl5pPr>
          </a:lstStyle>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p:txBody>
      </p:sp>
      <p:sp>
        <p:nvSpPr>
          <p:cNvPr id="6" name="Tijdelijke aanduiding voor dianummer 5">
            <a:extLst>
              <a:ext uri="{FF2B5EF4-FFF2-40B4-BE49-F238E27FC236}">
                <a16:creationId xmlns:a16="http://schemas.microsoft.com/office/drawing/2014/main" id="{F731831F-5A52-7801-0031-567F50DC3165}"/>
              </a:ext>
              <a:ext uri="{C183D7F6-B498-43B3-948B-1728B52AA6E4}">
                <adec:decorative xmlns:adec="http://schemas.microsoft.com/office/drawing/2017/decorative" val="0"/>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3" name="Tekstvak 2">
            <a:extLst>
              <a:ext uri="{FF2B5EF4-FFF2-40B4-BE49-F238E27FC236}">
                <a16:creationId xmlns:a16="http://schemas.microsoft.com/office/drawing/2014/main" id="{9C6B81AF-F949-3CDF-3581-5A6DFA5CC378}"/>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Inhoud/agenda roze</a:t>
            </a:r>
          </a:p>
        </p:txBody>
      </p:sp>
    </p:spTree>
    <p:extLst>
      <p:ext uri="{BB962C8B-B14F-4D97-AF65-F5344CB8AC3E}">
        <p14:creationId xmlns:p14="http://schemas.microsoft.com/office/powerpoint/2010/main" val="30263064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 agenda 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B2C42C2-B1DC-7095-E517-E76F2091A575}"/>
              </a:ext>
              <a:ext uri="{C183D7F6-B498-43B3-948B-1728B52AA6E4}">
                <adec:decorative xmlns:adec="http://schemas.microsoft.com/office/drawing/2017/decorative" val="0"/>
              </a:ext>
            </a:extLst>
          </p:cNvPr>
          <p:cNvSpPr>
            <a:spLocks noGrp="1"/>
          </p:cNvSpPr>
          <p:nvPr>
            <p:ph type="title" hasCustomPrompt="1"/>
          </p:nvPr>
        </p:nvSpPr>
        <p:spPr/>
        <p:txBody>
          <a:bodyPr/>
          <a:lstStyle/>
          <a:p>
            <a:r>
              <a:rPr lang="nl-NL" dirty="0"/>
              <a:t>Inhoud / agenda</a:t>
            </a:r>
          </a:p>
        </p:txBody>
      </p:sp>
      <p:sp>
        <p:nvSpPr>
          <p:cNvPr id="11" name="Tijdelijke aanduiding voor tekst 9">
            <a:extLst>
              <a:ext uri="{FF2B5EF4-FFF2-40B4-BE49-F238E27FC236}">
                <a16:creationId xmlns:a16="http://schemas.microsoft.com/office/drawing/2014/main" id="{B03425B4-94F4-7536-F658-FA8C839B5C41}"/>
              </a:ext>
              <a:ext uri="{C183D7F6-B498-43B3-948B-1728B52AA6E4}">
                <adec:decorative xmlns:adec="http://schemas.microsoft.com/office/drawing/2017/decorative" val="0"/>
              </a:ext>
            </a:extLst>
          </p:cNvPr>
          <p:cNvSpPr>
            <a:spLocks noGrp="1"/>
          </p:cNvSpPr>
          <p:nvPr>
            <p:ph type="body" sz="quarter" idx="13" hasCustomPrompt="1"/>
          </p:nvPr>
        </p:nvSpPr>
        <p:spPr>
          <a:xfrm>
            <a:off x="5533231" y="3063875"/>
            <a:ext cx="9310793" cy="6248400"/>
          </a:xfrm>
          <a:prstGeom prst="rect">
            <a:avLst/>
          </a:prstGeom>
        </p:spPr>
        <p:txBody>
          <a:bodyPr/>
          <a:lstStyle>
            <a:lvl1pPr marL="685800" indent="-685800">
              <a:lnSpc>
                <a:spcPts val="7000"/>
              </a:lnSpc>
              <a:buClr>
                <a:srgbClr val="2C4C49"/>
              </a:buClr>
              <a:buFont typeface="Arial" panose="020B0604020202020204" pitchFamily="34" charset="0"/>
              <a:buChar char="•"/>
              <a:defRPr sz="4000">
                <a:solidFill>
                  <a:srgbClr val="2C4C49"/>
                </a:solidFill>
              </a:defRPr>
            </a:lvl1pPr>
            <a:lvl2pPr marL="1143000" indent="-685800">
              <a:buFont typeface="Arial" panose="020B0604020202020204" pitchFamily="34" charset="0"/>
              <a:buChar char="•"/>
              <a:defRPr sz="5000">
                <a:solidFill>
                  <a:srgbClr val="2C4C49"/>
                </a:solidFill>
              </a:defRPr>
            </a:lvl2pPr>
            <a:lvl3pPr marL="1600200" indent="-685800">
              <a:buFont typeface="Arial" panose="020B0604020202020204" pitchFamily="34" charset="0"/>
              <a:buChar char="•"/>
              <a:defRPr sz="5000">
                <a:solidFill>
                  <a:srgbClr val="2C4C49"/>
                </a:solidFill>
              </a:defRPr>
            </a:lvl3pPr>
            <a:lvl4pPr marL="2057400" indent="-685800">
              <a:buFont typeface="Arial" panose="020B0604020202020204" pitchFamily="34" charset="0"/>
              <a:buChar char="•"/>
              <a:defRPr sz="5000">
                <a:solidFill>
                  <a:srgbClr val="2C4C49"/>
                </a:solidFill>
              </a:defRPr>
            </a:lvl4pPr>
            <a:lvl5pPr marL="2514600" indent="-685800">
              <a:buFont typeface="Arial" panose="020B0604020202020204" pitchFamily="34" charset="0"/>
              <a:buChar char="•"/>
              <a:defRPr sz="5000">
                <a:solidFill>
                  <a:srgbClr val="2C4C49"/>
                </a:solidFill>
              </a:defRPr>
            </a:lvl5pPr>
          </a:lstStyle>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p:txBody>
      </p:sp>
      <p:sp>
        <p:nvSpPr>
          <p:cNvPr id="6" name="Tijdelijke aanduiding voor dianummer 5">
            <a:extLst>
              <a:ext uri="{FF2B5EF4-FFF2-40B4-BE49-F238E27FC236}">
                <a16:creationId xmlns:a16="http://schemas.microsoft.com/office/drawing/2014/main" id="{F731831F-5A52-7801-0031-567F50DC3165}"/>
              </a:ext>
              <a:ext uri="{C183D7F6-B498-43B3-948B-1728B52AA6E4}">
                <adec:decorative xmlns:adec="http://schemas.microsoft.com/office/drawing/2017/decorative" val="0"/>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3" name="Tekstvak 2">
            <a:extLst>
              <a:ext uri="{FF2B5EF4-FFF2-40B4-BE49-F238E27FC236}">
                <a16:creationId xmlns:a16="http://schemas.microsoft.com/office/drawing/2014/main" id="{9C6B81AF-F949-3CDF-3581-5A6DFA5CC378}"/>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Inhoud/agenda geel</a:t>
            </a:r>
          </a:p>
        </p:txBody>
      </p:sp>
    </p:spTree>
    <p:extLst>
      <p:ext uri="{BB962C8B-B14F-4D97-AF65-F5344CB8AC3E}">
        <p14:creationId xmlns:p14="http://schemas.microsoft.com/office/powerpoint/2010/main" val="8544762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gro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6">
            <a:extLst>
              <a:ext uri="{FF2B5EF4-FFF2-40B4-BE49-F238E27FC236}">
                <a16:creationId xmlns:a16="http://schemas.microsoft.com/office/drawing/2014/main" id="{62FF7E83-9921-1D42-F201-27C3090641A1}"/>
              </a:ext>
            </a:extLst>
          </p:cNvPr>
          <p:cNvSpPr>
            <a:spLocks noGrp="1"/>
          </p:cNvSpPr>
          <p:nvPr>
            <p:ph type="title" hasCustomPrompt="1"/>
          </p:nvPr>
        </p:nvSpPr>
        <p:spPr>
          <a:xfrm>
            <a:off x="5533231" y="1104876"/>
            <a:ext cx="13188157" cy="1669479"/>
          </a:xfrm>
        </p:spPr>
        <p:txBody>
          <a:bodyPr/>
          <a:lstStyle>
            <a:lvl1pPr>
              <a:defRPr>
                <a:solidFill>
                  <a:srgbClr val="2C4C49"/>
                </a:solidFill>
              </a:defRPr>
            </a:lvl1pPr>
          </a:lstStyle>
          <a:p>
            <a:r>
              <a:rPr lang="nl-NL" dirty="0"/>
              <a:t>Titelkop 2</a:t>
            </a:r>
          </a:p>
        </p:txBody>
      </p:sp>
      <p:sp>
        <p:nvSpPr>
          <p:cNvPr id="17" name="Tijdelijke aanduiding voor tekst 15">
            <a:extLst>
              <a:ext uri="{FF2B5EF4-FFF2-40B4-BE49-F238E27FC236}">
                <a16:creationId xmlns:a16="http://schemas.microsoft.com/office/drawing/2014/main" id="{46B01541-05CD-78C9-27D0-95FB2BA0B764}"/>
              </a:ext>
            </a:extLst>
          </p:cNvPr>
          <p:cNvSpPr>
            <a:spLocks noGrp="1"/>
          </p:cNvSpPr>
          <p:nvPr>
            <p:ph type="body" sz="quarter" idx="14" hasCustomPrompt="1"/>
          </p:nvPr>
        </p:nvSpPr>
        <p:spPr>
          <a:xfrm>
            <a:off x="5532438" y="3222625"/>
            <a:ext cx="10717212" cy="6261100"/>
          </a:xfrm>
          <a:prstGeom prst="rect">
            <a:avLst/>
          </a:prstGeom>
        </p:spPr>
        <p:txBody>
          <a:bodyPr/>
          <a:lstStyle>
            <a:lvl4pPr marL="742950" indent="-742950">
              <a:buFont typeface="+mj-lt"/>
              <a:buAutoNum type="arabicPeriod"/>
              <a:defRPr>
                <a:solidFill>
                  <a:schemeClr val="tx1"/>
                </a:solidFill>
              </a:defRPr>
            </a:lvl4pPr>
            <a:lvl5pPr marL="809625" indent="-809625">
              <a:buFont typeface="+mj-lt"/>
              <a:buAutoNum type="alphaUcPeriod"/>
              <a:defRPr sz="4000">
                <a:solidFill>
                  <a:schemeClr val="tx1"/>
                </a:solidFill>
              </a:defRPr>
            </a:lvl5pPr>
            <a:lvl6pPr>
              <a:defRPr sz="8000" b="1">
                <a:solidFill>
                  <a:srgbClr val="2C4C49"/>
                </a:solidFill>
              </a:defRPr>
            </a:lvl6pPr>
            <a:lvl7pPr>
              <a:defRPr sz="7000" b="0">
                <a:solidFill>
                  <a:srgbClr val="2C4C49"/>
                </a:solidFill>
                <a:latin typeface="+mj-lt"/>
              </a:defRPr>
            </a:lvl7pPr>
            <a:lvl8pPr marL="0" indent="0">
              <a:buNone/>
              <a:defRPr b="1"/>
            </a:lvl8pPr>
            <a:lvl9pPr marL="0" indent="0">
              <a:buNone/>
              <a:defRPr>
                <a:latin typeface="Georgia" panose="02040502050405020303" pitchFamily="18" charset="0"/>
              </a:defRPr>
            </a:lvl9p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2" name="Tekstvak 1">
            <a:extLst>
              <a:ext uri="{FF2B5EF4-FFF2-40B4-BE49-F238E27FC236}">
                <a16:creationId xmlns:a16="http://schemas.microsoft.com/office/drawing/2014/main" id="{37F3E6BC-3527-340A-2B8F-B616431796DB}"/>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err="1"/>
              <a:t>Tekstdia</a:t>
            </a:r>
            <a:r>
              <a:rPr lang="nl-NL" dirty="0"/>
              <a:t> groen 1</a:t>
            </a:r>
          </a:p>
        </p:txBody>
      </p:sp>
    </p:spTree>
    <p:extLst>
      <p:ext uri="{BB962C8B-B14F-4D97-AF65-F5344CB8AC3E}">
        <p14:creationId xmlns:p14="http://schemas.microsoft.com/office/powerpoint/2010/main" val="19496711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gee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6">
            <a:extLst>
              <a:ext uri="{FF2B5EF4-FFF2-40B4-BE49-F238E27FC236}">
                <a16:creationId xmlns:a16="http://schemas.microsoft.com/office/drawing/2014/main" id="{62FF7E83-9921-1D42-F201-27C3090641A1}"/>
              </a:ext>
            </a:extLst>
          </p:cNvPr>
          <p:cNvSpPr>
            <a:spLocks noGrp="1"/>
          </p:cNvSpPr>
          <p:nvPr>
            <p:ph type="title" hasCustomPrompt="1"/>
          </p:nvPr>
        </p:nvSpPr>
        <p:spPr>
          <a:xfrm>
            <a:off x="5533231" y="1104876"/>
            <a:ext cx="13188157" cy="1669479"/>
          </a:xfrm>
        </p:spPr>
        <p:txBody>
          <a:bodyPr/>
          <a:lstStyle>
            <a:lvl1pPr>
              <a:defRPr>
                <a:solidFill>
                  <a:srgbClr val="2C4C49"/>
                </a:solidFill>
              </a:defRPr>
            </a:lvl1pPr>
          </a:lstStyle>
          <a:p>
            <a:r>
              <a:rPr lang="nl-NL" dirty="0"/>
              <a:t>Titelkop 2</a:t>
            </a:r>
          </a:p>
        </p:txBody>
      </p:sp>
      <p:sp>
        <p:nvSpPr>
          <p:cNvPr id="17" name="Tijdelijke aanduiding voor tekst 15">
            <a:extLst>
              <a:ext uri="{FF2B5EF4-FFF2-40B4-BE49-F238E27FC236}">
                <a16:creationId xmlns:a16="http://schemas.microsoft.com/office/drawing/2014/main" id="{46B01541-05CD-78C9-27D0-95FB2BA0B764}"/>
              </a:ext>
            </a:extLst>
          </p:cNvPr>
          <p:cNvSpPr>
            <a:spLocks noGrp="1"/>
          </p:cNvSpPr>
          <p:nvPr>
            <p:ph type="body" sz="quarter" idx="14" hasCustomPrompt="1"/>
          </p:nvPr>
        </p:nvSpPr>
        <p:spPr>
          <a:xfrm>
            <a:off x="5532438" y="3222625"/>
            <a:ext cx="10717212" cy="6261100"/>
          </a:xfrm>
          <a:prstGeom prst="rect">
            <a:avLst/>
          </a:prstGeom>
        </p:spPr>
        <p:txBody>
          <a:bodyPr/>
          <a:lstStyle>
            <a:lvl4pPr marL="742950" indent="-742950">
              <a:buFont typeface="+mj-lt"/>
              <a:buAutoNum type="arabicPeriod"/>
              <a:defRPr>
                <a:solidFill>
                  <a:schemeClr val="tx1"/>
                </a:solidFill>
              </a:defRPr>
            </a:lvl4pPr>
            <a:lvl5pPr marL="809625" indent="-809625">
              <a:buFont typeface="+mj-lt"/>
              <a:buAutoNum type="alphaUcPeriod"/>
              <a:defRPr sz="4000">
                <a:solidFill>
                  <a:schemeClr val="tx1"/>
                </a:solidFill>
              </a:defRPr>
            </a:lvl5pPr>
            <a:lvl6pPr>
              <a:defRPr sz="8000" b="1">
                <a:solidFill>
                  <a:srgbClr val="2C4C49"/>
                </a:solidFill>
              </a:defRPr>
            </a:lvl6pPr>
            <a:lvl7pPr>
              <a:defRPr sz="7000" b="0">
                <a:solidFill>
                  <a:srgbClr val="2C4C49"/>
                </a:solidFill>
                <a:latin typeface="+mj-lt"/>
              </a:defRPr>
            </a:lvl7pPr>
            <a:lvl8pPr marL="0" indent="0">
              <a:buNone/>
              <a:defRPr b="1"/>
            </a:lvl8pPr>
            <a:lvl9pPr marL="0" indent="0">
              <a:buNone/>
              <a:defRPr>
                <a:latin typeface="Georgia" panose="02040502050405020303" pitchFamily="18" charset="0"/>
              </a:defRPr>
            </a:lvl9p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2" name="Tekstvak 1">
            <a:extLst>
              <a:ext uri="{FF2B5EF4-FFF2-40B4-BE49-F238E27FC236}">
                <a16:creationId xmlns:a16="http://schemas.microsoft.com/office/drawing/2014/main" id="{37F3E6BC-3527-340A-2B8F-B616431796DB}"/>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err="1"/>
              <a:t>Tekstdia</a:t>
            </a:r>
            <a:r>
              <a:rPr lang="nl-NL" dirty="0"/>
              <a:t> geel 2</a:t>
            </a:r>
          </a:p>
        </p:txBody>
      </p:sp>
    </p:spTree>
    <p:extLst>
      <p:ext uri="{BB962C8B-B14F-4D97-AF65-F5344CB8AC3E}">
        <p14:creationId xmlns:p14="http://schemas.microsoft.com/office/powerpoint/2010/main" val="3947432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 donkergro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FD9C1E23-C4E8-4EC0-8987-426798A92CD8}"/>
              </a:ext>
            </a:extLst>
          </p:cNvPr>
          <p:cNvSpPr>
            <a:spLocks noGrp="1"/>
          </p:cNvSpPr>
          <p:nvPr>
            <p:ph type="title" hasCustomPrompt="1"/>
          </p:nvPr>
        </p:nvSpPr>
        <p:spPr>
          <a:xfrm>
            <a:off x="5533231" y="1104876"/>
            <a:ext cx="13188157" cy="1669479"/>
          </a:xfrm>
        </p:spPr>
        <p:txBody>
          <a:bodyPr/>
          <a:lstStyle>
            <a:lvl1pPr>
              <a:defRPr>
                <a:solidFill>
                  <a:schemeClr val="bg1"/>
                </a:solidFill>
              </a:defRPr>
            </a:lvl1pPr>
          </a:lstStyle>
          <a:p>
            <a:r>
              <a:rPr lang="nl-NL" dirty="0"/>
              <a:t>Titelkop 2</a:t>
            </a:r>
          </a:p>
        </p:txBody>
      </p:sp>
      <p:sp>
        <p:nvSpPr>
          <p:cNvPr id="8" name="Tijdelijke aanduiding voor tekst 15">
            <a:extLst>
              <a:ext uri="{FF2B5EF4-FFF2-40B4-BE49-F238E27FC236}">
                <a16:creationId xmlns:a16="http://schemas.microsoft.com/office/drawing/2014/main" id="{A490131A-427D-4983-F418-6D4F9E930E32}"/>
              </a:ext>
            </a:extLst>
          </p:cNvPr>
          <p:cNvSpPr>
            <a:spLocks noGrp="1"/>
          </p:cNvSpPr>
          <p:nvPr>
            <p:ph type="body" sz="quarter" idx="14" hasCustomPrompt="1"/>
          </p:nvPr>
        </p:nvSpPr>
        <p:spPr>
          <a:xfrm>
            <a:off x="5532438" y="3222625"/>
            <a:ext cx="10717212" cy="62611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marL="45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rPr>
              <a:t>Leestekst</a:t>
            </a:r>
          </a:p>
          <a:p>
            <a:pPr marL="0" marR="0" lvl="1" indent="-5715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4000" b="0" i="0" u="none" strike="noStrike" kern="1200" cap="none" spc="0" normalizeH="0" baseline="0" noProof="0" dirty="0" err="1">
                <a:ln>
                  <a:noFill/>
                </a:ln>
                <a:solidFill>
                  <a:prstClr val="black"/>
                </a:solidFill>
                <a:effectLst/>
                <a:uLnTx/>
                <a:uFillTx/>
                <a:latin typeface="Aptos" panose="02110004020202020204"/>
                <a:ea typeface="+mn-ea"/>
                <a:cs typeface="+mn-cs"/>
              </a:rPr>
              <a:t>Bullets</a:t>
            </a:r>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485900" marR="0" lvl="2" indent="-5715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rPr>
              <a:t>Sub-</a:t>
            </a:r>
            <a:r>
              <a:rPr kumimoji="0" lang="nl-NL" sz="4000" b="0" i="0" u="none" strike="noStrike" kern="1200" cap="none" spc="0" normalizeH="0" baseline="0" noProof="0" dirty="0" err="1">
                <a:ln>
                  <a:noFill/>
                </a:ln>
                <a:solidFill>
                  <a:prstClr val="black"/>
                </a:solidFill>
                <a:effectLst/>
                <a:uLnTx/>
                <a:uFillTx/>
                <a:latin typeface="Aptos" panose="02110004020202020204"/>
                <a:ea typeface="+mn-ea"/>
                <a:cs typeface="+mn-cs"/>
              </a:rPr>
              <a:t>Bullets</a:t>
            </a:r>
            <a:endPar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3" indent="-742950" algn="l" defTabSz="914400" rtl="0" eaLnBrk="1" fontAlgn="auto" latinLnBrk="0" hangingPunct="1">
              <a:lnSpc>
                <a:spcPct val="90000"/>
              </a:lnSpc>
              <a:spcBef>
                <a:spcPts val="500"/>
              </a:spcBef>
              <a:spcAft>
                <a:spcPts val="0"/>
              </a:spcAft>
              <a:buClrTx/>
              <a:buSzTx/>
              <a:buFont typeface="+mj-lt"/>
              <a:buAutoNum type="arabicPeriod"/>
              <a:tabLst/>
              <a:defRPr/>
            </a:pPr>
            <a:r>
              <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rPr>
              <a:t>Numerieke opsomming</a:t>
            </a:r>
          </a:p>
          <a:p>
            <a:pPr marL="723900" marR="0" lvl="4" indent="-723900" algn="l" defTabSz="914400" rtl="0" eaLnBrk="1" fontAlgn="auto" latinLnBrk="0" hangingPunct="1">
              <a:lnSpc>
                <a:spcPct val="90000"/>
              </a:lnSpc>
              <a:spcBef>
                <a:spcPts val="500"/>
              </a:spcBef>
              <a:spcAft>
                <a:spcPts val="0"/>
              </a:spcAft>
              <a:buClrTx/>
              <a:buSzTx/>
              <a:buFont typeface="+mj-lt"/>
              <a:buAutoNum type="alphaUcPeriod"/>
              <a:tabLst/>
              <a:defRPr/>
            </a:pPr>
            <a:r>
              <a:rPr kumimoji="0" lang="nl-NL" sz="4000" b="0" i="0" u="none" strike="noStrike" kern="1200" cap="none" spc="0" normalizeH="0" baseline="0" noProof="0" dirty="0">
                <a:ln>
                  <a:noFill/>
                </a:ln>
                <a:solidFill>
                  <a:prstClr val="black"/>
                </a:solidFill>
                <a:effectLst/>
                <a:uLnTx/>
                <a:uFillTx/>
                <a:latin typeface="Aptos" panose="02110004020202020204"/>
                <a:ea typeface="+mn-ea"/>
                <a:cs typeface="+mn-cs"/>
              </a:rPr>
              <a:t>Alfabetische opsomming</a:t>
            </a:r>
          </a:p>
          <a:p>
            <a:pPr marL="0"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8000" b="1" i="0" u="none" strike="noStrike" kern="1200" cap="none" spc="0" normalizeH="0" baseline="0" noProof="0" dirty="0">
                <a:ln>
                  <a:noFill/>
                </a:ln>
                <a:solidFill>
                  <a:srgbClr val="2C4C49"/>
                </a:solidFill>
                <a:effectLst/>
                <a:uLnTx/>
                <a:uFillTx/>
                <a:latin typeface="Aptos" panose="02110004020202020204"/>
                <a:ea typeface="+mn-ea"/>
                <a:cs typeface="+mn-cs"/>
              </a:rPr>
              <a:t>Titelkop 1</a:t>
            </a:r>
          </a:p>
          <a:p>
            <a:pPr marL="0" marR="0" lvl="6"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7000" b="0" i="0" u="none" strike="noStrike" kern="1200" cap="none" spc="0" normalizeH="0" baseline="0" noProof="0" dirty="0">
                <a:ln>
                  <a:noFill/>
                </a:ln>
                <a:solidFill>
                  <a:srgbClr val="2C4C49"/>
                </a:solidFill>
                <a:effectLst/>
                <a:uLnTx/>
                <a:uFillTx/>
                <a:latin typeface="Aptos Display" panose="02110004020202020204"/>
                <a:ea typeface="+mn-ea"/>
                <a:cs typeface="+mn-cs"/>
              </a:rPr>
              <a:t>Titelkop 2</a:t>
            </a:r>
          </a:p>
          <a:p>
            <a:pPr marL="0" marR="0" lvl="7" indent="0" algn="l" defTabSz="914400" rtl="0" eaLnBrk="1" fontAlgn="auto" latinLnBrk="0" hangingPunct="1">
              <a:lnSpc>
                <a:spcPct val="90000"/>
              </a:lnSpc>
              <a:spcBef>
                <a:spcPts val="500"/>
              </a:spcBef>
              <a:spcAft>
                <a:spcPts val="0"/>
              </a:spcAft>
              <a:buClrTx/>
              <a:buSzTx/>
              <a:buFont typeface="+mj-lt"/>
              <a:buNone/>
              <a:tabLst/>
              <a:defRPr/>
            </a:pPr>
            <a:r>
              <a:rPr kumimoji="0" lang="nl-NL" sz="4000" b="1" i="0" u="none" strike="noStrike" kern="1200" cap="none" spc="0" normalizeH="0" baseline="0" noProof="0" dirty="0">
                <a:ln>
                  <a:noFill/>
                </a:ln>
                <a:solidFill>
                  <a:srgbClr val="2C4C49"/>
                </a:solidFill>
                <a:effectLst/>
                <a:uLnTx/>
                <a:uFillTx/>
                <a:latin typeface="Aptos Display" panose="02110004020202020204"/>
                <a:ea typeface="+mn-ea"/>
                <a:cs typeface="+mn-cs"/>
              </a:rPr>
              <a:t>Subtitel</a:t>
            </a:r>
          </a:p>
          <a:p>
            <a:pPr marL="0" marR="0" lvl="8" indent="0" algn="l" defTabSz="914400" rtl="0" eaLnBrk="1" fontAlgn="auto" latinLnBrk="0" hangingPunct="1">
              <a:lnSpc>
                <a:spcPct val="90000"/>
              </a:lnSpc>
              <a:spcBef>
                <a:spcPts val="500"/>
              </a:spcBef>
              <a:spcAft>
                <a:spcPts val="0"/>
              </a:spcAft>
              <a:buClrTx/>
              <a:buSzTx/>
              <a:buFont typeface="+mj-lt"/>
              <a:buNone/>
              <a:tabLst/>
              <a:defRPr/>
            </a:pPr>
            <a:r>
              <a:rPr kumimoji="0" lang="nl-NL" sz="4000" b="0" i="0" u="none" strike="noStrike" kern="1200" cap="none" spc="0" normalizeH="0" baseline="0" noProof="0" dirty="0">
                <a:ln>
                  <a:noFill/>
                </a:ln>
                <a:solidFill>
                  <a:srgbClr val="2C4C49"/>
                </a:solidFill>
                <a:effectLst/>
                <a:uLnTx/>
                <a:uFillTx/>
                <a:latin typeface="Century Schoolbook" panose="02040604050505020304" pitchFamily="18" charset="0"/>
                <a:ea typeface="+mn-ea"/>
                <a:cs typeface="+mn-cs"/>
              </a:rPr>
              <a:t>Quote</a:t>
            </a:r>
            <a:endParaRPr lang="nl-NL" sz="10000" b="1" dirty="0">
              <a:solidFill>
                <a:srgbClr val="2C4C49"/>
              </a:solidFill>
            </a:endParaRPr>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lvl1pPr>
              <a:defRPr>
                <a:solidFill>
                  <a:schemeClr val="bg1"/>
                </a:solidFill>
              </a:defRPr>
            </a:lvl1pPr>
          </a:lstStyle>
          <a:p>
            <a:fld id="{7DE34BE4-3A37-9A45-94D3-CA046F0AF1A3}" type="slidenum">
              <a:rPr lang="nl-NL" smtClean="0"/>
              <a:pPr/>
              <a:t>‹nr.›</a:t>
            </a:fld>
            <a:endParaRPr lang="nl-NL" dirty="0"/>
          </a:p>
        </p:txBody>
      </p:sp>
      <p:sp>
        <p:nvSpPr>
          <p:cNvPr id="2" name="Tekstvak 1">
            <a:extLst>
              <a:ext uri="{FF2B5EF4-FFF2-40B4-BE49-F238E27FC236}">
                <a16:creationId xmlns:a16="http://schemas.microsoft.com/office/drawing/2014/main" id="{6D96FDAA-3144-3A0D-B6CB-CFFFC0AEFC02}"/>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err="1"/>
              <a:t>Tekstdia</a:t>
            </a:r>
            <a:r>
              <a:rPr lang="nl-NL" dirty="0"/>
              <a:t> donkergroen 3</a:t>
            </a:r>
          </a:p>
        </p:txBody>
      </p:sp>
    </p:spTree>
    <p:extLst>
      <p:ext uri="{BB962C8B-B14F-4D97-AF65-F5344CB8AC3E}">
        <p14:creationId xmlns:p14="http://schemas.microsoft.com/office/powerpoint/2010/main" val="18030455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afbeelding gro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6">
            <a:extLst>
              <a:ext uri="{FF2B5EF4-FFF2-40B4-BE49-F238E27FC236}">
                <a16:creationId xmlns:a16="http://schemas.microsoft.com/office/drawing/2014/main" id="{62FF7E83-9921-1D42-F201-27C3090641A1}"/>
              </a:ext>
            </a:extLst>
          </p:cNvPr>
          <p:cNvSpPr>
            <a:spLocks noGrp="1"/>
          </p:cNvSpPr>
          <p:nvPr>
            <p:ph type="title" hasCustomPrompt="1"/>
          </p:nvPr>
        </p:nvSpPr>
        <p:spPr>
          <a:xfrm>
            <a:off x="5533231" y="1104876"/>
            <a:ext cx="13188157" cy="1669479"/>
          </a:xfrm>
        </p:spPr>
        <p:txBody>
          <a:bodyPr/>
          <a:lstStyle>
            <a:lvl1pPr>
              <a:defRPr>
                <a:solidFill>
                  <a:srgbClr val="2C4C49"/>
                </a:solidFill>
              </a:defRPr>
            </a:lvl1pPr>
          </a:lstStyle>
          <a:p>
            <a:r>
              <a:rPr lang="nl-NL" dirty="0"/>
              <a:t>Titelkop 2</a:t>
            </a:r>
          </a:p>
        </p:txBody>
      </p:sp>
      <p:sp>
        <p:nvSpPr>
          <p:cNvPr id="2" name="Tekstvak 1">
            <a:extLst>
              <a:ext uri="{FF2B5EF4-FFF2-40B4-BE49-F238E27FC236}">
                <a16:creationId xmlns:a16="http://schemas.microsoft.com/office/drawing/2014/main" id="{37F3E6BC-3527-340A-2B8F-B616431796DB}"/>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Titel + afbeelding groen 1</a:t>
            </a:r>
          </a:p>
        </p:txBody>
      </p:sp>
      <p:sp>
        <p:nvSpPr>
          <p:cNvPr id="5" name="Tijdelijke aanduiding voor afbeelding 4">
            <a:extLst>
              <a:ext uri="{FF2B5EF4-FFF2-40B4-BE49-F238E27FC236}">
                <a16:creationId xmlns:a16="http://schemas.microsoft.com/office/drawing/2014/main" id="{EE91739F-B249-450F-EE8F-B6BBA513149A}"/>
              </a:ext>
            </a:extLst>
          </p:cNvPr>
          <p:cNvSpPr>
            <a:spLocks noGrp="1"/>
          </p:cNvSpPr>
          <p:nvPr>
            <p:ph type="pic" sz="quarter" idx="13"/>
          </p:nvPr>
        </p:nvSpPr>
        <p:spPr>
          <a:xfrm>
            <a:off x="5532437" y="3206750"/>
            <a:ext cx="13188157" cy="7316788"/>
          </a:xfrm>
        </p:spPr>
        <p:txBody>
          <a:bodyPr/>
          <a:lstStyle/>
          <a:p>
            <a:endParaRPr lang="nl-NL"/>
          </a:p>
        </p:txBody>
      </p:sp>
    </p:spTree>
    <p:extLst>
      <p:ext uri="{BB962C8B-B14F-4D97-AF65-F5344CB8AC3E}">
        <p14:creationId xmlns:p14="http://schemas.microsoft.com/office/powerpoint/2010/main" val="409993562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afbeelding gee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6">
            <a:extLst>
              <a:ext uri="{FF2B5EF4-FFF2-40B4-BE49-F238E27FC236}">
                <a16:creationId xmlns:a16="http://schemas.microsoft.com/office/drawing/2014/main" id="{62FF7E83-9921-1D42-F201-27C3090641A1}"/>
              </a:ext>
            </a:extLst>
          </p:cNvPr>
          <p:cNvSpPr>
            <a:spLocks noGrp="1"/>
          </p:cNvSpPr>
          <p:nvPr>
            <p:ph type="title" hasCustomPrompt="1"/>
          </p:nvPr>
        </p:nvSpPr>
        <p:spPr>
          <a:xfrm>
            <a:off x="5533231" y="1104876"/>
            <a:ext cx="13188157" cy="1669479"/>
          </a:xfrm>
        </p:spPr>
        <p:txBody>
          <a:bodyPr/>
          <a:lstStyle>
            <a:lvl1pPr>
              <a:defRPr>
                <a:solidFill>
                  <a:srgbClr val="2C4C49"/>
                </a:solidFill>
              </a:defRPr>
            </a:lvl1pPr>
          </a:lstStyle>
          <a:p>
            <a:r>
              <a:rPr lang="nl-NL" dirty="0"/>
              <a:t>Titelkop 2</a:t>
            </a:r>
          </a:p>
        </p:txBody>
      </p:sp>
      <p:sp>
        <p:nvSpPr>
          <p:cNvPr id="2" name="Tekstvak 1">
            <a:extLst>
              <a:ext uri="{FF2B5EF4-FFF2-40B4-BE49-F238E27FC236}">
                <a16:creationId xmlns:a16="http://schemas.microsoft.com/office/drawing/2014/main" id="{37F3E6BC-3527-340A-2B8F-B616431796DB}"/>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Titel + afbeelding geel 2</a:t>
            </a:r>
          </a:p>
        </p:txBody>
      </p:sp>
      <p:sp>
        <p:nvSpPr>
          <p:cNvPr id="4" name="Tijdelijke aanduiding voor afbeelding 4">
            <a:extLst>
              <a:ext uri="{FF2B5EF4-FFF2-40B4-BE49-F238E27FC236}">
                <a16:creationId xmlns:a16="http://schemas.microsoft.com/office/drawing/2014/main" id="{BAFD7A31-3557-D62C-3989-EDFD79360D54}"/>
              </a:ext>
            </a:extLst>
          </p:cNvPr>
          <p:cNvSpPr>
            <a:spLocks noGrp="1"/>
          </p:cNvSpPr>
          <p:nvPr>
            <p:ph type="pic" sz="quarter" idx="13"/>
          </p:nvPr>
        </p:nvSpPr>
        <p:spPr>
          <a:xfrm>
            <a:off x="5532437" y="3206750"/>
            <a:ext cx="13188157" cy="7316788"/>
          </a:xfrm>
        </p:spPr>
        <p:txBody>
          <a:bodyPr/>
          <a:lstStyle/>
          <a:p>
            <a:endParaRPr lang="nl-NL"/>
          </a:p>
        </p:txBody>
      </p:sp>
    </p:spTree>
    <p:extLst>
      <p:ext uri="{BB962C8B-B14F-4D97-AF65-F5344CB8AC3E}">
        <p14:creationId xmlns:p14="http://schemas.microsoft.com/office/powerpoint/2010/main" val="428691113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afbeelding donkergro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FD9C1E23-C4E8-4EC0-8987-426798A92CD8}"/>
              </a:ext>
            </a:extLst>
          </p:cNvPr>
          <p:cNvSpPr>
            <a:spLocks noGrp="1"/>
          </p:cNvSpPr>
          <p:nvPr>
            <p:ph type="title" hasCustomPrompt="1"/>
          </p:nvPr>
        </p:nvSpPr>
        <p:spPr>
          <a:xfrm>
            <a:off x="5533231" y="1104876"/>
            <a:ext cx="13188157" cy="1669479"/>
          </a:xfrm>
        </p:spPr>
        <p:txBody>
          <a:bodyPr/>
          <a:lstStyle>
            <a:lvl1pPr>
              <a:defRPr>
                <a:solidFill>
                  <a:schemeClr val="bg1"/>
                </a:solidFill>
              </a:defRPr>
            </a:lvl1pPr>
          </a:lstStyle>
          <a:p>
            <a:r>
              <a:rPr lang="nl-NL" dirty="0"/>
              <a:t>Titelkop 2</a:t>
            </a:r>
          </a:p>
        </p:txBody>
      </p:sp>
      <p:sp>
        <p:nvSpPr>
          <p:cNvPr id="2" name="Tekstvak 1">
            <a:extLst>
              <a:ext uri="{FF2B5EF4-FFF2-40B4-BE49-F238E27FC236}">
                <a16:creationId xmlns:a16="http://schemas.microsoft.com/office/drawing/2014/main" id="{6D96FDAA-3144-3A0D-B6CB-CFFFC0AEFC02}"/>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Titel + afbeelding donkergroen 3</a:t>
            </a:r>
          </a:p>
        </p:txBody>
      </p:sp>
      <p:sp>
        <p:nvSpPr>
          <p:cNvPr id="3" name="Tijdelijke aanduiding voor afbeelding 4">
            <a:extLst>
              <a:ext uri="{FF2B5EF4-FFF2-40B4-BE49-F238E27FC236}">
                <a16:creationId xmlns:a16="http://schemas.microsoft.com/office/drawing/2014/main" id="{70B208A8-A325-96E2-CCB8-F22580302790}"/>
              </a:ext>
            </a:extLst>
          </p:cNvPr>
          <p:cNvSpPr>
            <a:spLocks noGrp="1"/>
          </p:cNvSpPr>
          <p:nvPr>
            <p:ph type="pic" sz="quarter" idx="13"/>
          </p:nvPr>
        </p:nvSpPr>
        <p:spPr>
          <a:xfrm>
            <a:off x="5532437" y="3206750"/>
            <a:ext cx="13188157" cy="7316788"/>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278740402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A97560C-06BD-334E-8B64-8168F7671CBF}" type="datetimeFigureOut">
              <a:rPr lang="nl-NL" smtClean="0"/>
              <a:t>9-4-2026</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E7427E40-A9EE-6744-A7B7-7D1D2EDE67B5}" type="slidenum">
              <a:rPr lang="nl-NL" smtClean="0"/>
              <a:t>‹nr.›</a:t>
            </a:fld>
            <a:endParaRPr lang="nl-NL" dirty="0"/>
          </a:p>
        </p:txBody>
      </p:sp>
    </p:spTree>
    <p:extLst>
      <p:ext uri="{BB962C8B-B14F-4D97-AF65-F5344CB8AC3E}">
        <p14:creationId xmlns:p14="http://schemas.microsoft.com/office/powerpoint/2010/main" val="1575074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ek mak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E1F4F367-A3CB-D602-092A-9030CEBBA3B7}"/>
              </a:ext>
              <a:ext uri="{C183D7F6-B498-43B3-948B-1728B52AA6E4}">
                <adec:decorative xmlns:adec="http://schemas.microsoft.com/office/drawing/2017/decorative" val="1"/>
              </a:ext>
            </a:extLst>
          </p:cNvPr>
          <p:cNvGrpSpPr/>
          <p:nvPr userDrawn="1"/>
        </p:nvGrpSpPr>
        <p:grpSpPr>
          <a:xfrm>
            <a:off x="20493210" y="-3760"/>
            <a:ext cx="7600703" cy="10445020"/>
            <a:chOff x="20235291" y="0"/>
            <a:chExt cx="5191383" cy="7134088"/>
          </a:xfrm>
        </p:grpSpPr>
        <p:sp>
          <p:nvSpPr>
            <p:cNvPr id="5" name="Rechthoek 4">
              <a:extLst>
                <a:ext uri="{FF2B5EF4-FFF2-40B4-BE49-F238E27FC236}">
                  <a16:creationId xmlns:a16="http://schemas.microsoft.com/office/drawing/2014/main" id="{F3B2DE7A-BAED-AA57-4129-D7B33E88225F}"/>
                </a:ext>
              </a:extLst>
            </p:cNvPr>
            <p:cNvSpPr>
              <a:spLocks/>
            </p:cNvSpPr>
            <p:nvPr userDrawn="1"/>
          </p:nvSpPr>
          <p:spPr>
            <a:xfrm>
              <a:off x="20235291" y="0"/>
              <a:ext cx="4514758" cy="4152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8CA13497-07CB-3F3C-31A1-861F0412CA6E}"/>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Grafiek invoegen/veranderen</a:t>
              </a:r>
            </a:p>
          </p:txBody>
        </p:sp>
        <p:cxnSp>
          <p:nvCxnSpPr>
            <p:cNvPr id="8" name="Rechte verbindingslijn 7">
              <a:extLst>
                <a:ext uri="{FF2B5EF4-FFF2-40B4-BE49-F238E27FC236}">
                  <a16:creationId xmlns:a16="http://schemas.microsoft.com/office/drawing/2014/main" id="{9F543D60-3FDC-709F-1487-5481A7FF6FCE}"/>
                </a:ext>
              </a:extLst>
            </p:cNvPr>
            <p:cNvCxnSpPr>
              <a:cxnSpLocks/>
            </p:cNvCxnSpPr>
            <p:nvPr userDrawn="1"/>
          </p:nvCxnSpPr>
          <p:spPr>
            <a:xfrm>
              <a:off x="20235291" y="682523"/>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9" name="Rechte verbindingslijn 8">
              <a:extLst>
                <a:ext uri="{FF2B5EF4-FFF2-40B4-BE49-F238E27FC236}">
                  <a16:creationId xmlns:a16="http://schemas.microsoft.com/office/drawing/2014/main" id="{70D26A24-F86C-309B-B188-62F5022AE086}"/>
                </a:ext>
              </a:extLst>
            </p:cNvPr>
            <p:cNvCxnSpPr>
              <a:cxnSpLocks/>
            </p:cNvCxnSpPr>
            <p:nvPr userDrawn="1"/>
          </p:nvCxnSpPr>
          <p:spPr>
            <a:xfrm>
              <a:off x="20235291" y="2732086"/>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10" name="Rechthoek 9">
              <a:extLst>
                <a:ext uri="{FF2B5EF4-FFF2-40B4-BE49-F238E27FC236}">
                  <a16:creationId xmlns:a16="http://schemas.microsoft.com/office/drawing/2014/main" id="{C60D2022-8DFD-15D6-7A69-41CCA0203E39}"/>
                </a:ext>
              </a:extLst>
            </p:cNvPr>
            <p:cNvSpPr/>
            <p:nvPr userDrawn="1"/>
          </p:nvSpPr>
          <p:spPr>
            <a:xfrm>
              <a:off x="21008262" y="873440"/>
              <a:ext cx="3085348"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8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1" name="Rechthoek 10">
              <a:extLst>
                <a:ext uri="{FF2B5EF4-FFF2-40B4-BE49-F238E27FC236}">
                  <a16:creationId xmlns:a16="http://schemas.microsoft.com/office/drawing/2014/main" id="{190AE3BC-1D3D-4B0F-DEB5-92EFBDEE2975}"/>
                </a:ext>
              </a:extLst>
            </p:cNvPr>
            <p:cNvSpPr/>
            <p:nvPr userDrawn="1"/>
          </p:nvSpPr>
          <p:spPr>
            <a:xfrm>
              <a:off x="21001859" y="3090258"/>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2" name="Groep 11">
              <a:extLst>
                <a:ext uri="{FF2B5EF4-FFF2-40B4-BE49-F238E27FC236}">
                  <a16:creationId xmlns:a16="http://schemas.microsoft.com/office/drawing/2014/main" id="{76ECFA80-F54D-F9C5-4CBF-30D1C9646B51}"/>
                </a:ext>
              </a:extLst>
            </p:cNvPr>
            <p:cNvGrpSpPr/>
            <p:nvPr userDrawn="1"/>
          </p:nvGrpSpPr>
          <p:grpSpPr>
            <a:xfrm>
              <a:off x="21001859" y="3678930"/>
              <a:ext cx="825500" cy="209550"/>
              <a:chOff x="13511027" y="2741045"/>
              <a:chExt cx="825500" cy="209550"/>
            </a:xfrm>
          </p:grpSpPr>
          <p:sp>
            <p:nvSpPr>
              <p:cNvPr id="59" name="Rechthoek 58">
                <a:extLst>
                  <a:ext uri="{FF2B5EF4-FFF2-40B4-BE49-F238E27FC236}">
                    <a16:creationId xmlns:a16="http://schemas.microsoft.com/office/drawing/2014/main" id="{E95209E8-B759-1149-7443-8B8C82290F82}"/>
                  </a:ext>
                </a:extLst>
              </p:cNvPr>
              <p:cNvSpPr/>
              <p:nvPr userDrawn="1"/>
            </p:nvSpPr>
            <p:spPr>
              <a:xfrm>
                <a:off x="13511027" y="2741045"/>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400" b="0" noProof="0" dirty="0">
                    <a:solidFill>
                      <a:schemeClr val="tx1"/>
                    </a:solidFill>
                    <a:latin typeface="Arial" panose="020B0604020202020204" pitchFamily="34" charset="0"/>
                    <a:cs typeface="Arial" panose="020B0604020202020204" pitchFamily="34" charset="0"/>
                  </a:rPr>
                  <a:t>Invoegen</a:t>
                </a:r>
              </a:p>
            </p:txBody>
          </p:sp>
          <p:cxnSp>
            <p:nvCxnSpPr>
              <p:cNvPr id="60" name="Rechte verbindingslijn 59">
                <a:extLst>
                  <a:ext uri="{FF2B5EF4-FFF2-40B4-BE49-F238E27FC236}">
                    <a16:creationId xmlns:a16="http://schemas.microsoft.com/office/drawing/2014/main" id="{6DB463F4-B31E-AFAB-0D4F-FDFCB19C99D1}"/>
                  </a:ext>
                </a:extLst>
              </p:cNvPr>
              <p:cNvCxnSpPr/>
              <p:nvPr userDrawn="1"/>
            </p:nvCxnSpPr>
            <p:spPr>
              <a:xfrm>
                <a:off x="14155269" y="2781078"/>
                <a:ext cx="0" cy="142717"/>
              </a:xfrm>
              <a:prstGeom prst="line">
                <a:avLst/>
              </a:prstGeom>
              <a:noFill/>
              <a:ln w="3175" cap="flat" cmpd="sng" algn="ctr">
                <a:solidFill>
                  <a:srgbClr val="44546A"/>
                </a:solidFill>
                <a:prstDash val="solid"/>
              </a:ln>
              <a:effectLst/>
            </p:spPr>
          </p:cxnSp>
          <p:sp>
            <p:nvSpPr>
              <p:cNvPr id="61" name="Gelijkbenige driehoek 183">
                <a:extLst>
                  <a:ext uri="{FF2B5EF4-FFF2-40B4-BE49-F238E27FC236}">
                    <a16:creationId xmlns:a16="http://schemas.microsoft.com/office/drawing/2014/main" id="{80658CE9-ED79-8CF1-8920-5131502A3F22}"/>
                  </a:ext>
                </a:extLst>
              </p:cNvPr>
              <p:cNvSpPr/>
              <p:nvPr userDrawn="1"/>
            </p:nvSpPr>
            <p:spPr>
              <a:xfrm rot="10800000">
                <a:off x="14196089" y="2800640"/>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3" name="Rechte verbindingslijn 12">
              <a:extLst>
                <a:ext uri="{FF2B5EF4-FFF2-40B4-BE49-F238E27FC236}">
                  <a16:creationId xmlns:a16="http://schemas.microsoft.com/office/drawing/2014/main" id="{44ACDEB2-4236-13F5-D52E-C2650B2A3C26}"/>
                </a:ext>
              </a:extLst>
            </p:cNvPr>
            <p:cNvCxnSpPr>
              <a:cxnSpLocks/>
            </p:cNvCxnSpPr>
            <p:nvPr userDrawn="1"/>
          </p:nvCxnSpPr>
          <p:spPr>
            <a:xfrm>
              <a:off x="20235291" y="4152875"/>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14" name="Ovaal 13">
              <a:extLst>
                <a:ext uri="{FF2B5EF4-FFF2-40B4-BE49-F238E27FC236}">
                  <a16:creationId xmlns:a16="http://schemas.microsoft.com/office/drawing/2014/main" id="{E9993A32-487E-49C6-D93C-C316DEA029D7}"/>
                </a:ext>
              </a:extLst>
            </p:cNvPr>
            <p:cNvSpPr/>
            <p:nvPr userDrawn="1"/>
          </p:nvSpPr>
          <p:spPr>
            <a:xfrm>
              <a:off x="20389145" y="30956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5" name="Ovaal 14">
              <a:extLst>
                <a:ext uri="{FF2B5EF4-FFF2-40B4-BE49-F238E27FC236}">
                  <a16:creationId xmlns:a16="http://schemas.microsoft.com/office/drawing/2014/main" id="{F69298FB-C7EA-605F-1D6A-DF8266C3D4FC}"/>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grpSp>
          <p:nvGrpSpPr>
            <p:cNvPr id="16" name="Groep 15">
              <a:extLst>
                <a:ext uri="{FF2B5EF4-FFF2-40B4-BE49-F238E27FC236}">
                  <a16:creationId xmlns:a16="http://schemas.microsoft.com/office/drawing/2014/main" id="{203615B4-95E2-C40E-F197-0383BBECD114}"/>
                </a:ext>
              </a:extLst>
            </p:cNvPr>
            <p:cNvGrpSpPr/>
            <p:nvPr userDrawn="1"/>
          </p:nvGrpSpPr>
          <p:grpSpPr>
            <a:xfrm>
              <a:off x="21081245" y="1809453"/>
              <a:ext cx="583408" cy="635061"/>
              <a:chOff x="7322769" y="-310267"/>
              <a:chExt cx="289372" cy="314992"/>
            </a:xfrm>
          </p:grpSpPr>
          <p:sp>
            <p:nvSpPr>
              <p:cNvPr id="56" name="Rechthoek 55">
                <a:extLst>
                  <a:ext uri="{FF2B5EF4-FFF2-40B4-BE49-F238E27FC236}">
                    <a16:creationId xmlns:a16="http://schemas.microsoft.com/office/drawing/2014/main" id="{1B5116B3-7EA2-7522-9009-68105D33B6D6}"/>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7" name="Rechthoek 56">
                <a:extLst>
                  <a:ext uri="{FF2B5EF4-FFF2-40B4-BE49-F238E27FC236}">
                    <a16:creationId xmlns:a16="http://schemas.microsoft.com/office/drawing/2014/main" id="{9AD56583-B83B-3BCF-49FA-B437E6B03CA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8" name="Rechthoek 57">
                <a:extLst>
                  <a:ext uri="{FF2B5EF4-FFF2-40B4-BE49-F238E27FC236}">
                    <a16:creationId xmlns:a16="http://schemas.microsoft.com/office/drawing/2014/main" id="{F95725D6-0ADC-DC50-E311-39A5B27E7106}"/>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7" name="Groep 16">
              <a:extLst>
                <a:ext uri="{FF2B5EF4-FFF2-40B4-BE49-F238E27FC236}">
                  <a16:creationId xmlns:a16="http://schemas.microsoft.com/office/drawing/2014/main" id="{38D471B8-0850-2B28-6276-46321FA36B20}"/>
                </a:ext>
              </a:extLst>
            </p:cNvPr>
            <p:cNvGrpSpPr/>
            <p:nvPr userDrawn="1"/>
          </p:nvGrpSpPr>
          <p:grpSpPr>
            <a:xfrm>
              <a:off x="20235291" y="4402002"/>
              <a:ext cx="5191383" cy="2732086"/>
              <a:chOff x="20235291" y="4658265"/>
              <a:chExt cx="5191383" cy="2732086"/>
            </a:xfrm>
          </p:grpSpPr>
          <p:sp>
            <p:nvSpPr>
              <p:cNvPr id="18" name="Rechthoek 17">
                <a:extLst>
                  <a:ext uri="{FF2B5EF4-FFF2-40B4-BE49-F238E27FC236}">
                    <a16:creationId xmlns:a16="http://schemas.microsoft.com/office/drawing/2014/main" id="{FEC9B3FC-9F7F-7357-5568-3EAC961C26AD}"/>
                  </a:ext>
                </a:extLst>
              </p:cNvPr>
              <p:cNvSpPr>
                <a:spLocks/>
              </p:cNvSpPr>
              <p:nvPr userDrawn="1"/>
            </p:nvSpPr>
            <p:spPr>
              <a:xfrm>
                <a:off x="20235291" y="4658265"/>
                <a:ext cx="4514758" cy="273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E82828E-95CF-5C14-3682-F3F791B5509D}"/>
                  </a:ext>
                </a:extLst>
              </p:cNvPr>
              <p:cNvSpPr/>
              <p:nvPr userDrawn="1"/>
            </p:nvSpPr>
            <p:spPr>
              <a:xfrm>
                <a:off x="21018447" y="4942986"/>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0" i="0" u="none" strike="noStrike" kern="0" cap="none" spc="0" normalizeH="0" baseline="0" noProof="0" dirty="0">
                    <a:ln>
                      <a:noFill/>
                    </a:ln>
                    <a:solidFill>
                      <a:srgbClr val="2C4C49"/>
                    </a:solidFill>
                    <a:effectLst/>
                    <a:uLnTx/>
                    <a:uFillTx/>
                    <a:latin typeface="+mj-lt"/>
                    <a:cs typeface="Segoe UI Light" panose="020B0502040204020203" pitchFamily="34" charset="0"/>
                  </a:rPr>
                  <a:t>Data van de Grafiek Bewerken</a:t>
                </a:r>
              </a:p>
            </p:txBody>
          </p:sp>
          <p:cxnSp>
            <p:nvCxnSpPr>
              <p:cNvPr id="20" name="Rechte verbindingslijn 19">
                <a:extLst>
                  <a:ext uri="{FF2B5EF4-FFF2-40B4-BE49-F238E27FC236}">
                    <a16:creationId xmlns:a16="http://schemas.microsoft.com/office/drawing/2014/main" id="{C9D01C47-C79E-899D-6F26-F58796D3824A}"/>
                  </a:ext>
                </a:extLst>
              </p:cNvPr>
              <p:cNvCxnSpPr>
                <a:cxnSpLocks/>
              </p:cNvCxnSpPr>
              <p:nvPr userDrawn="1"/>
            </p:nvCxnSpPr>
            <p:spPr>
              <a:xfrm>
                <a:off x="20235291" y="5340787"/>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21" name="Rechte verbindingslijn 20">
                <a:extLst>
                  <a:ext uri="{FF2B5EF4-FFF2-40B4-BE49-F238E27FC236}">
                    <a16:creationId xmlns:a16="http://schemas.microsoft.com/office/drawing/2014/main" id="{5286B899-C6E2-8699-B611-95D7B744F72A}"/>
                  </a:ext>
                </a:extLst>
              </p:cNvPr>
              <p:cNvCxnSpPr>
                <a:cxnSpLocks/>
              </p:cNvCxnSpPr>
              <p:nvPr userDrawn="1"/>
            </p:nvCxnSpPr>
            <p:spPr>
              <a:xfrm>
                <a:off x="20235291" y="7390350"/>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22" name="Rechthoek 21">
                <a:extLst>
                  <a:ext uri="{FF2B5EF4-FFF2-40B4-BE49-F238E27FC236}">
                    <a16:creationId xmlns:a16="http://schemas.microsoft.com/office/drawing/2014/main" id="{C93B2755-5006-1E78-E7C6-D2AB7D5CA5A1}"/>
                  </a:ext>
                </a:extLst>
              </p:cNvPr>
              <p:cNvSpPr/>
              <p:nvPr userDrawn="1"/>
            </p:nvSpPr>
            <p:spPr>
              <a:xfrm>
                <a:off x="21008262" y="5531704"/>
                <a:ext cx="3085348" cy="595423"/>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800" kern="0" noProof="0" dirty="0">
                    <a:solidFill>
                      <a:schemeClr val="tx1"/>
                    </a:solidFill>
                    <a:latin typeface="+mn-lt"/>
                    <a:cs typeface="Segoe UI Light" panose="020B0502040204020203" pitchFamily="34" charset="0"/>
                  </a:rPr>
                  <a:t>Selecteer de grafiek, klik met de </a:t>
                </a:r>
                <a:br>
                  <a:rPr lang="nl-NL" sz="1800" kern="0" noProof="0" dirty="0">
                    <a:solidFill>
                      <a:schemeClr val="tx1"/>
                    </a:solidFill>
                    <a:latin typeface="+mn-lt"/>
                    <a:cs typeface="Segoe UI Light" panose="020B0502040204020203" pitchFamily="34" charset="0"/>
                  </a:rPr>
                </a:br>
                <a:r>
                  <a:rPr lang="nl-NL" sz="1800" kern="0" noProof="0" dirty="0">
                    <a:solidFill>
                      <a:schemeClr val="tx1"/>
                    </a:solidFill>
                    <a:latin typeface="+mn-lt"/>
                    <a:cs typeface="Segoe UI Light" panose="020B0502040204020203" pitchFamily="34" charset="0"/>
                  </a:rPr>
                  <a:t>rechter muisknop en kies </a:t>
                </a:r>
                <a:br>
                  <a:rPr lang="nl-NL" sz="1800" kern="0" noProof="0" dirty="0">
                    <a:solidFill>
                      <a:schemeClr val="tx1"/>
                    </a:solidFill>
                    <a:latin typeface="+mn-lt"/>
                    <a:cs typeface="Segoe UI Light" panose="020B0502040204020203" pitchFamily="34" charset="0"/>
                  </a:rPr>
                </a:br>
                <a:r>
                  <a:rPr lang="nl-NL" sz="1800" b="1" kern="0" noProof="0" dirty="0">
                    <a:solidFill>
                      <a:schemeClr val="tx1"/>
                    </a:solidFill>
                    <a:latin typeface="+mn-lt"/>
                    <a:cs typeface="Segoe UI Light" panose="020B0502040204020203" pitchFamily="34" charset="0"/>
                  </a:rPr>
                  <a:t>‘Gegevens bewerken’</a:t>
                </a:r>
              </a:p>
            </p:txBody>
          </p:sp>
          <p:sp>
            <p:nvSpPr>
              <p:cNvPr id="23" name="Ovaal 22">
                <a:extLst>
                  <a:ext uri="{FF2B5EF4-FFF2-40B4-BE49-F238E27FC236}">
                    <a16:creationId xmlns:a16="http://schemas.microsoft.com/office/drawing/2014/main" id="{D7DD2385-D082-E5AE-DD15-C700FBD3CCD9}"/>
                  </a:ext>
                </a:extLst>
              </p:cNvPr>
              <p:cNvSpPr/>
              <p:nvPr userDrawn="1"/>
            </p:nvSpPr>
            <p:spPr>
              <a:xfrm>
                <a:off x="20389145" y="556947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grpSp>
            <p:nvGrpSpPr>
              <p:cNvPr id="24" name="Groep 23">
                <a:extLst>
                  <a:ext uri="{FF2B5EF4-FFF2-40B4-BE49-F238E27FC236}">
                    <a16:creationId xmlns:a16="http://schemas.microsoft.com/office/drawing/2014/main" id="{16C08BFF-4658-F39B-8512-C18FA960AE5F}"/>
                  </a:ext>
                </a:extLst>
              </p:cNvPr>
              <p:cNvGrpSpPr/>
              <p:nvPr userDrawn="1"/>
            </p:nvGrpSpPr>
            <p:grpSpPr>
              <a:xfrm>
                <a:off x="21018447" y="6439026"/>
                <a:ext cx="1714530" cy="639425"/>
                <a:chOff x="12757283" y="4365594"/>
                <a:chExt cx="1714530" cy="639425"/>
              </a:xfrm>
            </p:grpSpPr>
            <p:sp>
              <p:nvSpPr>
                <p:cNvPr id="25" name="Rechthoek 24">
                  <a:extLst>
                    <a:ext uri="{FF2B5EF4-FFF2-40B4-BE49-F238E27FC236}">
                      <a16:creationId xmlns:a16="http://schemas.microsoft.com/office/drawing/2014/main" id="{0D1827F3-872A-8AC4-D9C2-29268F7C2178}"/>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6" name="Rechthoek 25">
                  <a:extLst>
                    <a:ext uri="{FF2B5EF4-FFF2-40B4-BE49-F238E27FC236}">
                      <a16:creationId xmlns:a16="http://schemas.microsoft.com/office/drawing/2014/main" id="{9AAE6813-87F3-FBB5-B64A-47326F58660E}"/>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 name="Tekstvak 26">
                  <a:extLst>
                    <a:ext uri="{FF2B5EF4-FFF2-40B4-BE49-F238E27FC236}">
                      <a16:creationId xmlns:a16="http://schemas.microsoft.com/office/drawing/2014/main" id="{D51D64CC-1F35-7486-D29B-5B60914828B3}"/>
                    </a:ext>
                  </a:extLst>
                </p:cNvPr>
                <p:cNvSpPr txBox="1"/>
                <p:nvPr userDrawn="1"/>
              </p:nvSpPr>
              <p:spPr>
                <a:xfrm>
                  <a:off x="12997648" y="4404704"/>
                  <a:ext cx="1248154"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8" name="Tekstvak 27">
                  <a:extLst>
                    <a:ext uri="{FF2B5EF4-FFF2-40B4-BE49-F238E27FC236}">
                      <a16:creationId xmlns:a16="http://schemas.microsoft.com/office/drawing/2014/main" id="{E2CC659A-F492-5BFC-AB39-EBBABD03AE1E}"/>
                    </a:ext>
                  </a:extLst>
                </p:cNvPr>
                <p:cNvSpPr txBox="1"/>
                <p:nvPr userDrawn="1"/>
              </p:nvSpPr>
              <p:spPr>
                <a:xfrm>
                  <a:off x="12984219" y="4725830"/>
                  <a:ext cx="1274711"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9" name="Picture 3">
                  <a:extLst>
                    <a:ext uri="{FF2B5EF4-FFF2-40B4-BE49-F238E27FC236}">
                      <a16:creationId xmlns:a16="http://schemas.microsoft.com/office/drawing/2014/main" id="{EFEBF40C-B3AF-7396-60D5-01BFAD8F7C3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ep 29">
                  <a:extLst>
                    <a:ext uri="{FF2B5EF4-FFF2-40B4-BE49-F238E27FC236}">
                      <a16:creationId xmlns:a16="http://schemas.microsoft.com/office/drawing/2014/main" id="{11EB2986-98F2-99DB-B3F3-BAA7E8B0F570}"/>
                    </a:ext>
                  </a:extLst>
                </p:cNvPr>
                <p:cNvGrpSpPr/>
                <p:nvPr userDrawn="1"/>
              </p:nvGrpSpPr>
              <p:grpSpPr>
                <a:xfrm>
                  <a:off x="12831198" y="4432250"/>
                  <a:ext cx="139861" cy="152244"/>
                  <a:chOff x="12574450" y="6053892"/>
                  <a:chExt cx="169232" cy="184215"/>
                </a:xfrm>
              </p:grpSpPr>
              <p:sp>
                <p:nvSpPr>
                  <p:cNvPr id="53" name="Rechthoek 52">
                    <a:extLst>
                      <a:ext uri="{FF2B5EF4-FFF2-40B4-BE49-F238E27FC236}">
                        <a16:creationId xmlns:a16="http://schemas.microsoft.com/office/drawing/2014/main" id="{B3BC8698-C396-D650-D64A-A2476DE3ECAE}"/>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4" name="Rechthoek 53">
                    <a:extLst>
                      <a:ext uri="{FF2B5EF4-FFF2-40B4-BE49-F238E27FC236}">
                        <a16:creationId xmlns:a16="http://schemas.microsoft.com/office/drawing/2014/main" id="{5E7441D4-8BE2-21ED-6941-9BD4DCFC832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5" name="Rechthoek 54">
                    <a:extLst>
                      <a:ext uri="{FF2B5EF4-FFF2-40B4-BE49-F238E27FC236}">
                        <a16:creationId xmlns:a16="http://schemas.microsoft.com/office/drawing/2014/main" id="{E1275FC8-3C5C-29CA-E288-EE882D22E08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31" name="Groep 30">
                  <a:extLst>
                    <a:ext uri="{FF2B5EF4-FFF2-40B4-BE49-F238E27FC236}">
                      <a16:creationId xmlns:a16="http://schemas.microsoft.com/office/drawing/2014/main" id="{23DFEE60-FF14-529E-9B31-064534570F7A}"/>
                    </a:ext>
                  </a:extLst>
                </p:cNvPr>
                <p:cNvGrpSpPr/>
                <p:nvPr userDrawn="1"/>
              </p:nvGrpSpPr>
              <p:grpSpPr>
                <a:xfrm>
                  <a:off x="12831198" y="4748585"/>
                  <a:ext cx="184916" cy="120210"/>
                  <a:chOff x="8815516" y="1076284"/>
                  <a:chExt cx="503174" cy="327105"/>
                </a:xfrm>
              </p:grpSpPr>
              <p:sp>
                <p:nvSpPr>
                  <p:cNvPr id="32" name="Rechthoek 31">
                    <a:extLst>
                      <a:ext uri="{FF2B5EF4-FFF2-40B4-BE49-F238E27FC236}">
                        <a16:creationId xmlns:a16="http://schemas.microsoft.com/office/drawing/2014/main" id="{4E3525A5-E448-E680-60F3-0DE41B68B4B5}"/>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3" name="Groep 32">
                    <a:extLst>
                      <a:ext uri="{FF2B5EF4-FFF2-40B4-BE49-F238E27FC236}">
                        <a16:creationId xmlns:a16="http://schemas.microsoft.com/office/drawing/2014/main" id="{412CCED2-196C-FDE1-2113-AA3E4A35DB32}"/>
                      </a:ext>
                    </a:extLst>
                  </p:cNvPr>
                  <p:cNvGrpSpPr/>
                  <p:nvPr userDrawn="1"/>
                </p:nvGrpSpPr>
                <p:grpSpPr>
                  <a:xfrm>
                    <a:off x="8815517" y="1076284"/>
                    <a:ext cx="503173" cy="327105"/>
                    <a:chOff x="1351248" y="-683635"/>
                    <a:chExt cx="503173" cy="327105"/>
                  </a:xfrm>
                </p:grpSpPr>
                <p:grpSp>
                  <p:nvGrpSpPr>
                    <p:cNvPr id="34" name="Groep 33">
                      <a:extLst>
                        <a:ext uri="{FF2B5EF4-FFF2-40B4-BE49-F238E27FC236}">
                          <a16:creationId xmlns:a16="http://schemas.microsoft.com/office/drawing/2014/main" id="{9EA950E0-ED24-4A50-293F-B4CBA96F67E9}"/>
                        </a:ext>
                      </a:extLst>
                    </p:cNvPr>
                    <p:cNvGrpSpPr/>
                    <p:nvPr userDrawn="1"/>
                  </p:nvGrpSpPr>
                  <p:grpSpPr>
                    <a:xfrm>
                      <a:off x="1351248" y="-683635"/>
                      <a:ext cx="375186" cy="293652"/>
                      <a:chOff x="1094874" y="-884923"/>
                      <a:chExt cx="884668" cy="692417"/>
                    </a:xfrm>
                  </p:grpSpPr>
                  <p:sp>
                    <p:nvSpPr>
                      <p:cNvPr id="39" name="Rechthoek 38">
                        <a:extLst>
                          <a:ext uri="{FF2B5EF4-FFF2-40B4-BE49-F238E27FC236}">
                            <a16:creationId xmlns:a16="http://schemas.microsoft.com/office/drawing/2014/main" id="{15BC8A03-7DC4-C039-03B8-BD71DEFBC3A8}"/>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0" name="Groep 39">
                        <a:extLst>
                          <a:ext uri="{FF2B5EF4-FFF2-40B4-BE49-F238E27FC236}">
                            <a16:creationId xmlns:a16="http://schemas.microsoft.com/office/drawing/2014/main" id="{1A33BC5D-D33E-FA10-541A-FDC5D2C8BF11}"/>
                          </a:ext>
                        </a:extLst>
                      </p:cNvPr>
                      <p:cNvGrpSpPr/>
                      <p:nvPr userDrawn="1"/>
                    </p:nvGrpSpPr>
                    <p:grpSpPr>
                      <a:xfrm>
                        <a:off x="1094874" y="-878306"/>
                        <a:ext cx="867364" cy="685800"/>
                        <a:chOff x="1094874" y="-878306"/>
                        <a:chExt cx="867364" cy="613611"/>
                      </a:xfrm>
                    </p:grpSpPr>
                    <p:cxnSp>
                      <p:nvCxnSpPr>
                        <p:cNvPr id="46" name="Rechte verbindingslijn 45">
                          <a:extLst>
                            <a:ext uri="{FF2B5EF4-FFF2-40B4-BE49-F238E27FC236}">
                              <a16:creationId xmlns:a16="http://schemas.microsoft.com/office/drawing/2014/main" id="{EC635960-6F17-D4E4-1BF8-036DD7BCE6BA}"/>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6B0E61DB-CE92-393F-956D-FEF70D4EFAFE}"/>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8" name="Groep 47">
                          <a:extLst>
                            <a:ext uri="{FF2B5EF4-FFF2-40B4-BE49-F238E27FC236}">
                              <a16:creationId xmlns:a16="http://schemas.microsoft.com/office/drawing/2014/main" id="{F6A10886-A0A3-00AA-17EB-98EB9A6B27A1}"/>
                            </a:ext>
                          </a:extLst>
                        </p:cNvPr>
                        <p:cNvGrpSpPr/>
                        <p:nvPr userDrawn="1"/>
                      </p:nvGrpSpPr>
                      <p:grpSpPr>
                        <a:xfrm>
                          <a:off x="1270535" y="-878306"/>
                          <a:ext cx="526983" cy="613611"/>
                          <a:chOff x="1270535" y="-745959"/>
                          <a:chExt cx="526983" cy="481264"/>
                        </a:xfrm>
                      </p:grpSpPr>
                      <p:cxnSp>
                        <p:nvCxnSpPr>
                          <p:cNvPr id="49" name="Rechte verbindingslijn 48">
                            <a:extLst>
                              <a:ext uri="{FF2B5EF4-FFF2-40B4-BE49-F238E27FC236}">
                                <a16:creationId xmlns:a16="http://schemas.microsoft.com/office/drawing/2014/main" id="{E6BB52B5-AC88-98EF-E34C-C44CB6B877BF}"/>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59AA1FB-A15E-294E-10C1-BB8B35C47386}"/>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8CB22B07-B5D5-BF92-9289-0E67BBD0FF9F}"/>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63EFDBA-FFF2-B325-B5E4-754C722E3582}"/>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1" name="Rechte verbindingslijn 40">
                        <a:extLst>
                          <a:ext uri="{FF2B5EF4-FFF2-40B4-BE49-F238E27FC236}">
                            <a16:creationId xmlns:a16="http://schemas.microsoft.com/office/drawing/2014/main" id="{0745208F-95AF-5DCD-597C-50047BA5C21B}"/>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2" name="Groep 41">
                        <a:extLst>
                          <a:ext uri="{FF2B5EF4-FFF2-40B4-BE49-F238E27FC236}">
                            <a16:creationId xmlns:a16="http://schemas.microsoft.com/office/drawing/2014/main" id="{87E9EE85-E78C-090E-E0ED-B7649E825595}"/>
                          </a:ext>
                        </a:extLst>
                      </p:cNvPr>
                      <p:cNvGrpSpPr/>
                      <p:nvPr userDrawn="1"/>
                    </p:nvGrpSpPr>
                    <p:grpSpPr>
                      <a:xfrm>
                        <a:off x="1094874" y="-607596"/>
                        <a:ext cx="878306" cy="276726"/>
                        <a:chOff x="1106905" y="-607596"/>
                        <a:chExt cx="878307" cy="276726"/>
                      </a:xfrm>
                    </p:grpSpPr>
                    <p:cxnSp>
                      <p:nvCxnSpPr>
                        <p:cNvPr id="43" name="Rechte verbindingslijn 42">
                          <a:extLst>
                            <a:ext uri="{FF2B5EF4-FFF2-40B4-BE49-F238E27FC236}">
                              <a16:creationId xmlns:a16="http://schemas.microsoft.com/office/drawing/2014/main" id="{6E0F6245-01A6-4319-2C32-A5042724EB30}"/>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7B82BD41-D5C4-712B-E073-CACB6E0FA7C0}"/>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99A13900-FBED-FF49-E647-BE873937EE13}"/>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35" name="Groep 34">
                      <a:extLst>
                        <a:ext uri="{FF2B5EF4-FFF2-40B4-BE49-F238E27FC236}">
                          <a16:creationId xmlns:a16="http://schemas.microsoft.com/office/drawing/2014/main" id="{8F71E884-E3C8-9B18-31CA-6FFA0A97A3AF}"/>
                        </a:ext>
                      </a:extLst>
                    </p:cNvPr>
                    <p:cNvGrpSpPr/>
                    <p:nvPr userDrawn="1"/>
                  </p:nvGrpSpPr>
                  <p:grpSpPr>
                    <a:xfrm rot="2700000">
                      <a:off x="1605871" y="-605080"/>
                      <a:ext cx="90079" cy="407021"/>
                      <a:chOff x="3130062" y="-817193"/>
                      <a:chExt cx="131884" cy="595920"/>
                    </a:xfrm>
                    <a:solidFill>
                      <a:srgbClr val="3399FF"/>
                    </a:solidFill>
                  </p:grpSpPr>
                  <p:sp>
                    <p:nvSpPr>
                      <p:cNvPr id="36" name="Rechthoek 35">
                        <a:extLst>
                          <a:ext uri="{FF2B5EF4-FFF2-40B4-BE49-F238E27FC236}">
                            <a16:creationId xmlns:a16="http://schemas.microsoft.com/office/drawing/2014/main" id="{AD57DB67-DC49-22CD-BDAD-7D5513908B9F}"/>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7" name="Rechthoek: afgeronde bovenhoeken 112">
                        <a:extLst>
                          <a:ext uri="{FF2B5EF4-FFF2-40B4-BE49-F238E27FC236}">
                            <a16:creationId xmlns:a16="http://schemas.microsoft.com/office/drawing/2014/main" id="{39A74AE5-471A-89C6-379D-C160A73BAE3D}"/>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8" name="Gelijkbenige driehoek 113">
                        <a:extLst>
                          <a:ext uri="{FF2B5EF4-FFF2-40B4-BE49-F238E27FC236}">
                            <a16:creationId xmlns:a16="http://schemas.microsoft.com/office/drawing/2014/main" id="{A1885157-2318-3DCE-71F4-94BF775CB7BD}"/>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sp>
        <p:nvSpPr>
          <p:cNvPr id="63" name="Tijdelijke aanduiding voor grafiek 62">
            <a:extLst>
              <a:ext uri="{FF2B5EF4-FFF2-40B4-BE49-F238E27FC236}">
                <a16:creationId xmlns:a16="http://schemas.microsoft.com/office/drawing/2014/main" id="{5864B5A9-1A0C-1CCB-83D4-13DCDA8B3A84}"/>
              </a:ext>
            </a:extLst>
          </p:cNvPr>
          <p:cNvSpPr>
            <a:spLocks noGrp="1"/>
          </p:cNvSpPr>
          <p:nvPr>
            <p:ph type="chart" sz="quarter" idx="13"/>
          </p:nvPr>
        </p:nvSpPr>
        <p:spPr>
          <a:xfrm>
            <a:off x="4722813" y="1238250"/>
            <a:ext cx="14481175" cy="823277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pic>
        <p:nvPicPr>
          <p:cNvPr id="3" name="Afbeelding 2">
            <a:extLst>
              <a:ext uri="{FF2B5EF4-FFF2-40B4-BE49-F238E27FC236}">
                <a16:creationId xmlns:a16="http://schemas.microsoft.com/office/drawing/2014/main" id="{D53E3F5B-29FF-13B3-FB84-720A0B3A1D4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3330" y="2589435"/>
            <a:ext cx="1294459" cy="1265040"/>
          </a:xfrm>
          <a:prstGeom prst="rect">
            <a:avLst/>
          </a:prstGeom>
        </p:spPr>
      </p:pic>
      <p:sp>
        <p:nvSpPr>
          <p:cNvPr id="2" name="Tekstvak 1">
            <a:extLst>
              <a:ext uri="{FF2B5EF4-FFF2-40B4-BE49-F238E27FC236}">
                <a16:creationId xmlns:a16="http://schemas.microsoft.com/office/drawing/2014/main" id="{37E8EF4D-D2E4-7273-9FE9-F161E7A44A72}"/>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Grafiek maken</a:t>
            </a:r>
          </a:p>
        </p:txBody>
      </p:sp>
      <p:pic>
        <p:nvPicPr>
          <p:cNvPr id="62" name="Graphic 61">
            <a:extLst>
              <a:ext uri="{FF2B5EF4-FFF2-40B4-BE49-F238E27FC236}">
                <a16:creationId xmlns:a16="http://schemas.microsoft.com/office/drawing/2014/main" id="{25104835-BC53-4C1A-6967-CC9526FE28AE}"/>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0557910" y="268647"/>
            <a:ext cx="705716" cy="705716"/>
          </a:xfrm>
          <a:prstGeom prst="rect">
            <a:avLst/>
          </a:prstGeom>
        </p:spPr>
      </p:pic>
    </p:spTree>
    <p:extLst>
      <p:ext uri="{BB962C8B-B14F-4D97-AF65-F5344CB8AC3E}">
        <p14:creationId xmlns:p14="http://schemas.microsoft.com/office/powerpoint/2010/main" val="13259131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Afbeelding 4" descr="Logo gemeente Beekdaelen.">
            <a:extLst>
              <a:ext uri="{FF2B5EF4-FFF2-40B4-BE49-F238E27FC236}">
                <a16:creationId xmlns:a16="http://schemas.microsoft.com/office/drawing/2014/main" id="{7758BFB0-A28B-6D9C-FDE3-57D7DD554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8809" y="22405"/>
            <a:ext cx="3146481" cy="2884011"/>
          </a:xfrm>
          <a:prstGeom prst="rect">
            <a:avLst/>
          </a:prstGeom>
        </p:spPr>
      </p:pic>
      <p:sp>
        <p:nvSpPr>
          <p:cNvPr id="8" name="Titel 6">
            <a:extLst>
              <a:ext uri="{FF2B5EF4-FFF2-40B4-BE49-F238E27FC236}">
                <a16:creationId xmlns:a16="http://schemas.microsoft.com/office/drawing/2014/main" id="{7DD516E5-F2F0-FC01-6A03-EA753FE80C30}"/>
              </a:ext>
            </a:extLst>
          </p:cNvPr>
          <p:cNvSpPr>
            <a:spLocks noGrp="1"/>
          </p:cNvSpPr>
          <p:nvPr>
            <p:ph type="title" hasCustomPrompt="1"/>
          </p:nvPr>
        </p:nvSpPr>
        <p:spPr>
          <a:xfrm>
            <a:off x="1382713" y="4722009"/>
            <a:ext cx="17338675" cy="1171575"/>
          </a:xfrm>
        </p:spPr>
        <p:txBody>
          <a:bodyPr anchor="ctr" anchorCtr="0"/>
          <a:lstStyle>
            <a:lvl1pPr algn="ctr">
              <a:defRPr>
                <a:solidFill>
                  <a:srgbClr val="2C4C49"/>
                </a:solidFill>
              </a:defRPr>
            </a:lvl1pPr>
          </a:lstStyle>
          <a:p>
            <a:r>
              <a:rPr lang="nl-NL" dirty="0"/>
              <a:t>Titelkop 1</a:t>
            </a:r>
          </a:p>
        </p:txBody>
      </p:sp>
      <p:sp>
        <p:nvSpPr>
          <p:cNvPr id="7" name="Holder 3">
            <a:extLst>
              <a:ext uri="{FF2B5EF4-FFF2-40B4-BE49-F238E27FC236}">
                <a16:creationId xmlns:a16="http://schemas.microsoft.com/office/drawing/2014/main" id="{F48309D1-B57C-AF8F-D680-2D1ADBED257D}"/>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rgbClr val="2C4C49"/>
                </a:solidFill>
                <a:latin typeface="Aptos"/>
                <a:cs typeface="Aptos"/>
              </a:defRPr>
            </a:lvl1pPr>
          </a:lstStyle>
          <a:p>
            <a:r>
              <a:rPr lang="nl-NL" dirty="0"/>
              <a:t>Jaar – subtitel /datum</a:t>
            </a:r>
            <a:endParaRPr dirty="0"/>
          </a:p>
        </p:txBody>
      </p:sp>
      <p:sp>
        <p:nvSpPr>
          <p:cNvPr id="3" name="Tekstvak 2">
            <a:extLst>
              <a:ext uri="{FF2B5EF4-FFF2-40B4-BE49-F238E27FC236}">
                <a16:creationId xmlns:a16="http://schemas.microsoft.com/office/drawing/2014/main" id="{7527BBD1-EAE1-0F51-9817-4BDAA1322B8E}"/>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Titelblad 2</a:t>
            </a:r>
          </a:p>
        </p:txBody>
      </p:sp>
    </p:spTree>
    <p:extLst>
      <p:ext uri="{BB962C8B-B14F-4D97-AF65-F5344CB8AC3E}">
        <p14:creationId xmlns:p14="http://schemas.microsoft.com/office/powerpoint/2010/main" val="411848663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fiek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id="{03A4C2B2-9A8E-E8B9-E97F-6992C1A59BCF}"/>
              </a:ext>
            </a:extLst>
          </p:cNvPr>
          <p:cNvGraphicFramePr/>
          <p:nvPr userDrawn="1">
            <p:extLst>
              <p:ext uri="{D42A27DB-BD31-4B8C-83A1-F6EECF244321}">
                <p14:modId xmlns:p14="http://schemas.microsoft.com/office/powerpoint/2010/main" val="2873296199"/>
              </p:ext>
            </p:extLst>
          </p:nvPr>
        </p:nvGraphicFramePr>
        <p:xfrm>
          <a:off x="5022850" y="2237989"/>
          <a:ext cx="5943600" cy="6833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fiek 2">
            <a:extLst>
              <a:ext uri="{FF2B5EF4-FFF2-40B4-BE49-F238E27FC236}">
                <a16:creationId xmlns:a16="http://schemas.microsoft.com/office/drawing/2014/main" id="{3AE88BC2-69E0-521A-B05C-B2CFE02E9AD2}"/>
              </a:ext>
            </a:extLst>
          </p:cNvPr>
          <p:cNvGraphicFramePr/>
          <p:nvPr userDrawn="1">
            <p:extLst>
              <p:ext uri="{D42A27DB-BD31-4B8C-83A1-F6EECF244321}">
                <p14:modId xmlns:p14="http://schemas.microsoft.com/office/powerpoint/2010/main" val="686052944"/>
              </p:ext>
            </p:extLst>
          </p:nvPr>
        </p:nvGraphicFramePr>
        <p:xfrm>
          <a:off x="11423650" y="2225675"/>
          <a:ext cx="5337257" cy="7391401"/>
        </p:xfrm>
        <a:graphic>
          <a:graphicData uri="http://schemas.openxmlformats.org/drawingml/2006/chart">
            <c:chart xmlns:c="http://schemas.openxmlformats.org/drawingml/2006/chart" xmlns:r="http://schemas.openxmlformats.org/officeDocument/2006/relationships" r:id="rId4"/>
          </a:graphicData>
        </a:graphic>
      </p:graphicFrame>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grpSp>
        <p:nvGrpSpPr>
          <p:cNvPr id="123" name="Groep 122">
            <a:extLst>
              <a:ext uri="{FF2B5EF4-FFF2-40B4-BE49-F238E27FC236}">
                <a16:creationId xmlns:a16="http://schemas.microsoft.com/office/drawing/2014/main" id="{42988B9C-BFDD-8770-01AB-70F25F488FB7}"/>
              </a:ext>
              <a:ext uri="{C183D7F6-B498-43B3-948B-1728B52AA6E4}">
                <adec:decorative xmlns:adec="http://schemas.microsoft.com/office/drawing/2017/decorative" val="1"/>
              </a:ext>
            </a:extLst>
          </p:cNvPr>
          <p:cNvGrpSpPr/>
          <p:nvPr userDrawn="1"/>
        </p:nvGrpSpPr>
        <p:grpSpPr>
          <a:xfrm>
            <a:off x="20421202" y="-28803"/>
            <a:ext cx="7600703" cy="9806061"/>
            <a:chOff x="20235291" y="1"/>
            <a:chExt cx="5191383" cy="6697672"/>
          </a:xfrm>
        </p:grpSpPr>
        <p:sp>
          <p:nvSpPr>
            <p:cNvPr id="124" name="Rechthoek 123">
              <a:extLst>
                <a:ext uri="{FF2B5EF4-FFF2-40B4-BE49-F238E27FC236}">
                  <a16:creationId xmlns:a16="http://schemas.microsoft.com/office/drawing/2014/main" id="{7D4155E0-74F1-AC64-FCE2-64797001F26F}"/>
                </a:ext>
              </a:extLst>
            </p:cNvPr>
            <p:cNvSpPr>
              <a:spLocks/>
            </p:cNvSpPr>
            <p:nvPr userDrawn="1"/>
          </p:nvSpPr>
          <p:spPr>
            <a:xfrm>
              <a:off x="20235291" y="2732085"/>
              <a:ext cx="4514758" cy="39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Rechthoek 124">
              <a:extLst>
                <a:ext uri="{FF2B5EF4-FFF2-40B4-BE49-F238E27FC236}">
                  <a16:creationId xmlns:a16="http://schemas.microsoft.com/office/drawing/2014/main" id="{F2965F61-BDCA-CB04-72BB-B094643E8B4A}"/>
                </a:ext>
              </a:extLst>
            </p:cNvPr>
            <p:cNvSpPr/>
            <p:nvPr userDrawn="1"/>
          </p:nvSpPr>
          <p:spPr>
            <a:xfrm>
              <a:off x="21018447" y="3016807"/>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0" i="0" u="none" strike="noStrike" kern="0" cap="none" spc="0" normalizeH="0" baseline="0" noProof="0" dirty="0">
                  <a:ln>
                    <a:noFill/>
                  </a:ln>
                  <a:solidFill>
                    <a:srgbClr val="2C4C49"/>
                  </a:solidFill>
                  <a:effectLst/>
                  <a:uLnTx/>
                  <a:uFillTx/>
                  <a:latin typeface="+mj-lt"/>
                  <a:cs typeface="Segoe UI Light" panose="020B0502040204020203" pitchFamily="34" charset="0"/>
                </a:rPr>
                <a:t>Data van de Grafiek Bewerken</a:t>
              </a:r>
            </a:p>
          </p:txBody>
        </p:sp>
        <p:cxnSp>
          <p:nvCxnSpPr>
            <p:cNvPr id="126" name="Rechte verbindingslijn 125">
              <a:extLst>
                <a:ext uri="{FF2B5EF4-FFF2-40B4-BE49-F238E27FC236}">
                  <a16:creationId xmlns:a16="http://schemas.microsoft.com/office/drawing/2014/main" id="{348387AE-6800-A14A-36FB-0D8A4B8B60A4}"/>
                </a:ext>
              </a:extLst>
            </p:cNvPr>
            <p:cNvCxnSpPr>
              <a:cxnSpLocks/>
            </p:cNvCxnSpPr>
            <p:nvPr userDrawn="1"/>
          </p:nvCxnSpPr>
          <p:spPr>
            <a:xfrm>
              <a:off x="20235291" y="3414608"/>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127" name="Rechte verbindingslijn 126">
              <a:extLst>
                <a:ext uri="{FF2B5EF4-FFF2-40B4-BE49-F238E27FC236}">
                  <a16:creationId xmlns:a16="http://schemas.microsoft.com/office/drawing/2014/main" id="{E71B836C-AB00-4089-3E7B-5FA8D516A693}"/>
                </a:ext>
              </a:extLst>
            </p:cNvPr>
            <p:cNvCxnSpPr>
              <a:cxnSpLocks/>
            </p:cNvCxnSpPr>
            <p:nvPr userDrawn="1"/>
          </p:nvCxnSpPr>
          <p:spPr>
            <a:xfrm>
              <a:off x="20235291" y="5464171"/>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128" name="Rechthoek 127">
              <a:extLst>
                <a:ext uri="{FF2B5EF4-FFF2-40B4-BE49-F238E27FC236}">
                  <a16:creationId xmlns:a16="http://schemas.microsoft.com/office/drawing/2014/main" id="{91F480D7-3AA7-6CD3-21A9-7F8BEA63FFD6}"/>
                </a:ext>
              </a:extLst>
            </p:cNvPr>
            <p:cNvSpPr/>
            <p:nvPr userDrawn="1"/>
          </p:nvSpPr>
          <p:spPr>
            <a:xfrm>
              <a:off x="21008262" y="3605525"/>
              <a:ext cx="3085348" cy="595423"/>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800" kern="0" noProof="0" dirty="0">
                  <a:solidFill>
                    <a:schemeClr val="tx1"/>
                  </a:solidFill>
                  <a:latin typeface="+mn-lt"/>
                  <a:cs typeface="Segoe UI Light" panose="020B0502040204020203" pitchFamily="34" charset="0"/>
                </a:rPr>
                <a:t>Selecteer de grafiek, klik met de </a:t>
              </a:r>
              <a:br>
                <a:rPr lang="nl-NL" sz="1800" kern="0" noProof="0" dirty="0">
                  <a:solidFill>
                    <a:schemeClr val="tx1"/>
                  </a:solidFill>
                  <a:latin typeface="+mn-lt"/>
                  <a:cs typeface="Segoe UI Light" panose="020B0502040204020203" pitchFamily="34" charset="0"/>
                </a:rPr>
              </a:br>
              <a:r>
                <a:rPr lang="nl-NL" sz="1800" kern="0" noProof="0" dirty="0">
                  <a:solidFill>
                    <a:schemeClr val="tx1"/>
                  </a:solidFill>
                  <a:latin typeface="+mn-lt"/>
                  <a:cs typeface="Segoe UI Light" panose="020B0502040204020203" pitchFamily="34" charset="0"/>
                </a:rPr>
                <a:t>rechter muisknop en kies </a:t>
              </a:r>
              <a:br>
                <a:rPr lang="nl-NL" sz="1800" kern="0" noProof="0" dirty="0">
                  <a:solidFill>
                    <a:schemeClr val="tx1"/>
                  </a:solidFill>
                  <a:latin typeface="+mn-lt"/>
                  <a:cs typeface="Segoe UI Light" panose="020B0502040204020203" pitchFamily="34" charset="0"/>
                </a:rPr>
              </a:br>
              <a:r>
                <a:rPr lang="nl-NL" sz="1800" b="1" kern="0" noProof="0" dirty="0">
                  <a:solidFill>
                    <a:schemeClr val="tx1"/>
                  </a:solidFill>
                  <a:latin typeface="+mn-lt"/>
                  <a:cs typeface="Segoe UI Light" panose="020B0502040204020203" pitchFamily="34" charset="0"/>
                </a:rPr>
                <a:t>‘Gegevens bewerken’</a:t>
              </a:r>
            </a:p>
          </p:txBody>
        </p:sp>
        <p:sp>
          <p:nvSpPr>
            <p:cNvPr id="129" name="Ovaal 128">
              <a:extLst>
                <a:ext uri="{FF2B5EF4-FFF2-40B4-BE49-F238E27FC236}">
                  <a16:creationId xmlns:a16="http://schemas.microsoft.com/office/drawing/2014/main" id="{33A35FD4-3EE6-F8A3-9964-5C3E3A9D25B0}"/>
                </a:ext>
              </a:extLst>
            </p:cNvPr>
            <p:cNvSpPr/>
            <p:nvPr userDrawn="1"/>
          </p:nvSpPr>
          <p:spPr>
            <a:xfrm>
              <a:off x="20389145" y="3643291"/>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grpSp>
          <p:nvGrpSpPr>
            <p:cNvPr id="130" name="Groep 129">
              <a:extLst>
                <a:ext uri="{FF2B5EF4-FFF2-40B4-BE49-F238E27FC236}">
                  <a16:creationId xmlns:a16="http://schemas.microsoft.com/office/drawing/2014/main" id="{1126E2A3-110E-7216-364B-4742F31C9E16}"/>
                </a:ext>
              </a:extLst>
            </p:cNvPr>
            <p:cNvGrpSpPr/>
            <p:nvPr userDrawn="1"/>
          </p:nvGrpSpPr>
          <p:grpSpPr>
            <a:xfrm>
              <a:off x="21018447" y="4512847"/>
              <a:ext cx="1714530" cy="639425"/>
              <a:chOff x="12757283" y="4365594"/>
              <a:chExt cx="1714530" cy="639425"/>
            </a:xfrm>
          </p:grpSpPr>
          <p:sp>
            <p:nvSpPr>
              <p:cNvPr id="142" name="Rechthoek 141">
                <a:extLst>
                  <a:ext uri="{FF2B5EF4-FFF2-40B4-BE49-F238E27FC236}">
                    <a16:creationId xmlns:a16="http://schemas.microsoft.com/office/drawing/2014/main" id="{5DE1E39F-6659-2800-F870-F4683097ABC7}"/>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43" name="Rechthoek 142">
                <a:extLst>
                  <a:ext uri="{FF2B5EF4-FFF2-40B4-BE49-F238E27FC236}">
                    <a16:creationId xmlns:a16="http://schemas.microsoft.com/office/drawing/2014/main" id="{4041AEF1-3E69-1696-F286-0B79E141634D}"/>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4" name="Tekstvak 143">
                <a:extLst>
                  <a:ext uri="{FF2B5EF4-FFF2-40B4-BE49-F238E27FC236}">
                    <a16:creationId xmlns:a16="http://schemas.microsoft.com/office/drawing/2014/main" id="{2A5C5C3C-3C3C-1251-3A04-7CCE9D580BC8}"/>
                  </a:ext>
                </a:extLst>
              </p:cNvPr>
              <p:cNvSpPr txBox="1"/>
              <p:nvPr userDrawn="1"/>
            </p:nvSpPr>
            <p:spPr>
              <a:xfrm>
                <a:off x="12997648" y="4404704"/>
                <a:ext cx="1248154"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45" name="Tekstvak 144">
                <a:extLst>
                  <a:ext uri="{FF2B5EF4-FFF2-40B4-BE49-F238E27FC236}">
                    <a16:creationId xmlns:a16="http://schemas.microsoft.com/office/drawing/2014/main" id="{53E1EA55-55B3-BDCA-3D3F-FE7DF2B29982}"/>
                  </a:ext>
                </a:extLst>
              </p:cNvPr>
              <p:cNvSpPr txBox="1"/>
              <p:nvPr userDrawn="1"/>
            </p:nvSpPr>
            <p:spPr>
              <a:xfrm>
                <a:off x="12984219" y="4725830"/>
                <a:ext cx="1274711"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46" name="Picture 3">
                <a:extLst>
                  <a:ext uri="{FF2B5EF4-FFF2-40B4-BE49-F238E27FC236}">
                    <a16:creationId xmlns:a16="http://schemas.microsoft.com/office/drawing/2014/main" id="{D19261C2-FDDB-E4D2-0F01-3C8A1791B74D}"/>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7" name="Groep 146">
                <a:extLst>
                  <a:ext uri="{FF2B5EF4-FFF2-40B4-BE49-F238E27FC236}">
                    <a16:creationId xmlns:a16="http://schemas.microsoft.com/office/drawing/2014/main" id="{C5AEE288-7F17-B4B3-E23A-06F3147A4983}"/>
                  </a:ext>
                </a:extLst>
              </p:cNvPr>
              <p:cNvGrpSpPr/>
              <p:nvPr userDrawn="1"/>
            </p:nvGrpSpPr>
            <p:grpSpPr>
              <a:xfrm>
                <a:off x="12831198" y="4432250"/>
                <a:ext cx="139861" cy="152244"/>
                <a:chOff x="12574450" y="6053892"/>
                <a:chExt cx="169232" cy="184215"/>
              </a:xfrm>
            </p:grpSpPr>
            <p:sp>
              <p:nvSpPr>
                <p:cNvPr id="170" name="Rechthoek 169">
                  <a:extLst>
                    <a:ext uri="{FF2B5EF4-FFF2-40B4-BE49-F238E27FC236}">
                      <a16:creationId xmlns:a16="http://schemas.microsoft.com/office/drawing/2014/main" id="{D27FFB76-978D-01B7-B392-5636E44A1BF0}"/>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171" name="Rechthoek 170">
                  <a:extLst>
                    <a:ext uri="{FF2B5EF4-FFF2-40B4-BE49-F238E27FC236}">
                      <a16:creationId xmlns:a16="http://schemas.microsoft.com/office/drawing/2014/main" id="{E531F3F2-920F-FF4E-A39F-C932D56DBD1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172" name="Rechthoek 171">
                  <a:extLst>
                    <a:ext uri="{FF2B5EF4-FFF2-40B4-BE49-F238E27FC236}">
                      <a16:creationId xmlns:a16="http://schemas.microsoft.com/office/drawing/2014/main" id="{2CB02E29-8981-729B-384D-CC66042C1A8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148" name="Groep 147">
                <a:extLst>
                  <a:ext uri="{FF2B5EF4-FFF2-40B4-BE49-F238E27FC236}">
                    <a16:creationId xmlns:a16="http://schemas.microsoft.com/office/drawing/2014/main" id="{2FEDF6E9-7E2F-0022-252E-B933B28470D7}"/>
                  </a:ext>
                </a:extLst>
              </p:cNvPr>
              <p:cNvGrpSpPr/>
              <p:nvPr userDrawn="1"/>
            </p:nvGrpSpPr>
            <p:grpSpPr>
              <a:xfrm>
                <a:off x="12831198" y="4748585"/>
                <a:ext cx="184916" cy="120210"/>
                <a:chOff x="8815516" y="1076284"/>
                <a:chExt cx="503174" cy="327105"/>
              </a:xfrm>
            </p:grpSpPr>
            <p:sp>
              <p:nvSpPr>
                <p:cNvPr id="149" name="Rechthoek 148">
                  <a:extLst>
                    <a:ext uri="{FF2B5EF4-FFF2-40B4-BE49-F238E27FC236}">
                      <a16:creationId xmlns:a16="http://schemas.microsoft.com/office/drawing/2014/main" id="{DD35A624-6D93-971D-F98C-C4A8C6DDFC31}"/>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150" name="Groep 149">
                  <a:extLst>
                    <a:ext uri="{FF2B5EF4-FFF2-40B4-BE49-F238E27FC236}">
                      <a16:creationId xmlns:a16="http://schemas.microsoft.com/office/drawing/2014/main" id="{BC09655C-C3B8-4826-33EA-200159047C96}"/>
                    </a:ext>
                  </a:extLst>
                </p:cNvPr>
                <p:cNvGrpSpPr/>
                <p:nvPr userDrawn="1"/>
              </p:nvGrpSpPr>
              <p:grpSpPr>
                <a:xfrm>
                  <a:off x="8815517" y="1076284"/>
                  <a:ext cx="503173" cy="327105"/>
                  <a:chOff x="1351248" y="-683635"/>
                  <a:chExt cx="503173" cy="327105"/>
                </a:xfrm>
              </p:grpSpPr>
              <p:grpSp>
                <p:nvGrpSpPr>
                  <p:cNvPr id="151" name="Groep 150">
                    <a:extLst>
                      <a:ext uri="{FF2B5EF4-FFF2-40B4-BE49-F238E27FC236}">
                        <a16:creationId xmlns:a16="http://schemas.microsoft.com/office/drawing/2014/main" id="{98E2D914-46BD-960F-A716-2FE24F487890}"/>
                      </a:ext>
                    </a:extLst>
                  </p:cNvPr>
                  <p:cNvGrpSpPr/>
                  <p:nvPr userDrawn="1"/>
                </p:nvGrpSpPr>
                <p:grpSpPr>
                  <a:xfrm>
                    <a:off x="1351248" y="-683635"/>
                    <a:ext cx="375186" cy="293652"/>
                    <a:chOff x="1094874" y="-884923"/>
                    <a:chExt cx="884668" cy="692417"/>
                  </a:xfrm>
                </p:grpSpPr>
                <p:sp>
                  <p:nvSpPr>
                    <p:cNvPr id="156" name="Rechthoek 155">
                      <a:extLst>
                        <a:ext uri="{FF2B5EF4-FFF2-40B4-BE49-F238E27FC236}">
                          <a16:creationId xmlns:a16="http://schemas.microsoft.com/office/drawing/2014/main" id="{9AE10984-EB40-225D-064B-DD9C92F7835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157" name="Groep 156">
                      <a:extLst>
                        <a:ext uri="{FF2B5EF4-FFF2-40B4-BE49-F238E27FC236}">
                          <a16:creationId xmlns:a16="http://schemas.microsoft.com/office/drawing/2014/main" id="{0DD85C36-B1F9-1555-0C70-8D166C45D5A7}"/>
                        </a:ext>
                      </a:extLst>
                    </p:cNvPr>
                    <p:cNvGrpSpPr/>
                    <p:nvPr userDrawn="1"/>
                  </p:nvGrpSpPr>
                  <p:grpSpPr>
                    <a:xfrm>
                      <a:off x="1094874" y="-878306"/>
                      <a:ext cx="867364" cy="685800"/>
                      <a:chOff x="1094874" y="-878306"/>
                      <a:chExt cx="867364" cy="613611"/>
                    </a:xfrm>
                  </p:grpSpPr>
                  <p:cxnSp>
                    <p:nvCxnSpPr>
                      <p:cNvPr id="163" name="Rechte verbindingslijn 162">
                        <a:extLst>
                          <a:ext uri="{FF2B5EF4-FFF2-40B4-BE49-F238E27FC236}">
                            <a16:creationId xmlns:a16="http://schemas.microsoft.com/office/drawing/2014/main" id="{CD884E4A-AC83-848E-3435-9278429C0C7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D959ACBC-28BA-FB2D-43E1-607CE6B5540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65" name="Groep 164">
                        <a:extLst>
                          <a:ext uri="{FF2B5EF4-FFF2-40B4-BE49-F238E27FC236}">
                            <a16:creationId xmlns:a16="http://schemas.microsoft.com/office/drawing/2014/main" id="{EE3B2549-C822-F767-5431-56E92A0C28E9}"/>
                          </a:ext>
                        </a:extLst>
                      </p:cNvPr>
                      <p:cNvGrpSpPr/>
                      <p:nvPr userDrawn="1"/>
                    </p:nvGrpSpPr>
                    <p:grpSpPr>
                      <a:xfrm>
                        <a:off x="1270535" y="-878306"/>
                        <a:ext cx="526983" cy="613611"/>
                        <a:chOff x="1270535" y="-745959"/>
                        <a:chExt cx="526983" cy="481264"/>
                      </a:xfrm>
                    </p:grpSpPr>
                    <p:cxnSp>
                      <p:nvCxnSpPr>
                        <p:cNvPr id="166" name="Rechte verbindingslijn 165">
                          <a:extLst>
                            <a:ext uri="{FF2B5EF4-FFF2-40B4-BE49-F238E27FC236}">
                              <a16:creationId xmlns:a16="http://schemas.microsoft.com/office/drawing/2014/main" id="{E4CCDA67-1863-36E4-D68D-51BF964D3D14}"/>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DAF0E7DE-F117-E8F7-F7A7-C95681439C0B}"/>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15D5CC94-2A56-B2A9-D62A-735D84D4A44E}"/>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CAEC4BE1-6E44-7696-B2FC-6DE66F8EB068}"/>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58" name="Rechte verbindingslijn 157">
                      <a:extLst>
                        <a:ext uri="{FF2B5EF4-FFF2-40B4-BE49-F238E27FC236}">
                          <a16:creationId xmlns:a16="http://schemas.microsoft.com/office/drawing/2014/main" id="{CC5A1D68-8716-81F4-4175-451C70BD650E}"/>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59" name="Groep 158">
                      <a:extLst>
                        <a:ext uri="{FF2B5EF4-FFF2-40B4-BE49-F238E27FC236}">
                          <a16:creationId xmlns:a16="http://schemas.microsoft.com/office/drawing/2014/main" id="{94814187-87BF-7056-016A-FF727E1EA157}"/>
                        </a:ext>
                      </a:extLst>
                    </p:cNvPr>
                    <p:cNvGrpSpPr/>
                    <p:nvPr userDrawn="1"/>
                  </p:nvGrpSpPr>
                  <p:grpSpPr>
                    <a:xfrm>
                      <a:off x="1094874" y="-607596"/>
                      <a:ext cx="878306" cy="276726"/>
                      <a:chOff x="1106905" y="-607596"/>
                      <a:chExt cx="878307" cy="276726"/>
                    </a:xfrm>
                  </p:grpSpPr>
                  <p:cxnSp>
                    <p:nvCxnSpPr>
                      <p:cNvPr id="160" name="Rechte verbindingslijn 159">
                        <a:extLst>
                          <a:ext uri="{FF2B5EF4-FFF2-40B4-BE49-F238E27FC236}">
                            <a16:creationId xmlns:a16="http://schemas.microsoft.com/office/drawing/2014/main" id="{EC98B58D-FEC0-8934-1B62-040B101B6032}"/>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1" name="Rechte verbindingslijn 160">
                        <a:extLst>
                          <a:ext uri="{FF2B5EF4-FFF2-40B4-BE49-F238E27FC236}">
                            <a16:creationId xmlns:a16="http://schemas.microsoft.com/office/drawing/2014/main" id="{73F20E59-9C6C-057B-0962-457D4B347D30}"/>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2" name="Rechte verbindingslijn 161">
                        <a:extLst>
                          <a:ext uri="{FF2B5EF4-FFF2-40B4-BE49-F238E27FC236}">
                            <a16:creationId xmlns:a16="http://schemas.microsoft.com/office/drawing/2014/main" id="{32443223-4AB1-DB42-9B62-3BF6E3442E9A}"/>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52" name="Groep 151">
                    <a:extLst>
                      <a:ext uri="{FF2B5EF4-FFF2-40B4-BE49-F238E27FC236}">
                        <a16:creationId xmlns:a16="http://schemas.microsoft.com/office/drawing/2014/main" id="{EE213CB3-F396-4F29-9E87-49872CF6352F}"/>
                      </a:ext>
                    </a:extLst>
                  </p:cNvPr>
                  <p:cNvGrpSpPr/>
                  <p:nvPr userDrawn="1"/>
                </p:nvGrpSpPr>
                <p:grpSpPr>
                  <a:xfrm rot="2700000">
                    <a:off x="1605871" y="-605080"/>
                    <a:ext cx="90079" cy="407021"/>
                    <a:chOff x="3130062" y="-817193"/>
                    <a:chExt cx="131884" cy="595920"/>
                  </a:xfrm>
                  <a:solidFill>
                    <a:srgbClr val="3399FF"/>
                  </a:solidFill>
                </p:grpSpPr>
                <p:sp>
                  <p:nvSpPr>
                    <p:cNvPr id="153" name="Rechthoek 152">
                      <a:extLst>
                        <a:ext uri="{FF2B5EF4-FFF2-40B4-BE49-F238E27FC236}">
                          <a16:creationId xmlns:a16="http://schemas.microsoft.com/office/drawing/2014/main" id="{C32AEA66-6DE9-BD75-7AAA-9B153B5D96A0}"/>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4" name="Rechthoek: afgeronde bovenhoeken 112">
                      <a:extLst>
                        <a:ext uri="{FF2B5EF4-FFF2-40B4-BE49-F238E27FC236}">
                          <a16:creationId xmlns:a16="http://schemas.microsoft.com/office/drawing/2014/main" id="{29EBF4C7-3E86-D6B4-6120-E4BEE5901417}"/>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5" name="Gelijkbenige driehoek 113">
                      <a:extLst>
                        <a:ext uri="{FF2B5EF4-FFF2-40B4-BE49-F238E27FC236}">
                          <a16:creationId xmlns:a16="http://schemas.microsoft.com/office/drawing/2014/main" id="{97E2183F-79B1-2659-A039-7057472B2E6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nvGrpSpPr>
            <p:cNvPr id="131" name="Groep 130">
              <a:extLst>
                <a:ext uri="{FF2B5EF4-FFF2-40B4-BE49-F238E27FC236}">
                  <a16:creationId xmlns:a16="http://schemas.microsoft.com/office/drawing/2014/main" id="{1A3D4524-1535-FDD2-E8D4-B2085ECAC36F}"/>
                </a:ext>
              </a:extLst>
            </p:cNvPr>
            <p:cNvGrpSpPr/>
            <p:nvPr userDrawn="1"/>
          </p:nvGrpSpPr>
          <p:grpSpPr>
            <a:xfrm>
              <a:off x="20235291" y="1"/>
              <a:ext cx="5191383" cy="2732086"/>
              <a:chOff x="20235291" y="1"/>
              <a:chExt cx="5191383" cy="2732086"/>
            </a:xfrm>
          </p:grpSpPr>
          <p:sp>
            <p:nvSpPr>
              <p:cNvPr id="135" name="Rechthoek 134">
                <a:extLst>
                  <a:ext uri="{FF2B5EF4-FFF2-40B4-BE49-F238E27FC236}">
                    <a16:creationId xmlns:a16="http://schemas.microsoft.com/office/drawing/2014/main" id="{21790C9D-46A7-D1DA-5DA6-1B0A4A555962}"/>
                  </a:ext>
                </a:extLst>
              </p:cNvPr>
              <p:cNvSpPr>
                <a:spLocks/>
              </p:cNvSpPr>
              <p:nvPr userDrawn="1"/>
            </p:nvSpPr>
            <p:spPr>
              <a:xfrm>
                <a:off x="20235291" y="1"/>
                <a:ext cx="4514758" cy="273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6" name="Rechthoek 135">
                <a:extLst>
                  <a:ext uri="{FF2B5EF4-FFF2-40B4-BE49-F238E27FC236}">
                    <a16:creationId xmlns:a16="http://schemas.microsoft.com/office/drawing/2014/main" id="{423A8328-4733-57D7-16CD-CF65EBBD1D4F}"/>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Grafiek invoegen/veranderen</a:t>
                </a:r>
              </a:p>
            </p:txBody>
          </p:sp>
          <p:cxnSp>
            <p:nvCxnSpPr>
              <p:cNvPr id="137" name="Rechte verbindingslijn 136">
                <a:extLst>
                  <a:ext uri="{FF2B5EF4-FFF2-40B4-BE49-F238E27FC236}">
                    <a16:creationId xmlns:a16="http://schemas.microsoft.com/office/drawing/2014/main" id="{87B4C9A6-1FD7-9524-6790-A6180C085767}"/>
                  </a:ext>
                </a:extLst>
              </p:cNvPr>
              <p:cNvCxnSpPr>
                <a:cxnSpLocks/>
              </p:cNvCxnSpPr>
              <p:nvPr userDrawn="1"/>
            </p:nvCxnSpPr>
            <p:spPr>
              <a:xfrm>
                <a:off x="20235291" y="682523"/>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138" name="Rechte verbindingslijn 137">
                <a:extLst>
                  <a:ext uri="{FF2B5EF4-FFF2-40B4-BE49-F238E27FC236}">
                    <a16:creationId xmlns:a16="http://schemas.microsoft.com/office/drawing/2014/main" id="{54339A31-298A-E0AE-6B11-0F29A54B1143}"/>
                  </a:ext>
                </a:extLst>
              </p:cNvPr>
              <p:cNvCxnSpPr>
                <a:cxnSpLocks/>
              </p:cNvCxnSpPr>
              <p:nvPr userDrawn="1"/>
            </p:nvCxnSpPr>
            <p:spPr>
              <a:xfrm>
                <a:off x="20235291" y="2732086"/>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139" name="Rechthoek 138">
                <a:extLst>
                  <a:ext uri="{FF2B5EF4-FFF2-40B4-BE49-F238E27FC236}">
                    <a16:creationId xmlns:a16="http://schemas.microsoft.com/office/drawing/2014/main" id="{3D0A599C-AEA8-E785-2E6D-4C3D45A709B0}"/>
                  </a:ext>
                </a:extLst>
              </p:cNvPr>
              <p:cNvSpPr/>
              <p:nvPr userDrawn="1"/>
            </p:nvSpPr>
            <p:spPr>
              <a:xfrm>
                <a:off x="21008262" y="873440"/>
                <a:ext cx="3285800" cy="595423"/>
              </a:xfrm>
              <a:prstGeom prst="rect">
                <a:avLst/>
              </a:prstGeom>
              <a:noFill/>
              <a:ln w="25400" cap="flat" cmpd="sng" algn="ctr">
                <a:noFill/>
                <a:prstDash val="solid"/>
              </a:ln>
              <a:effectLst/>
            </p:spPr>
            <p:txBody>
              <a:bodyPr lIns="0" tIns="0" rIns="0" bIns="0" rtlCol="0" anchor="t"/>
              <a:lstStyle/>
              <a:p>
                <a:pPr marL="0" indent="0">
                  <a:buNone/>
                </a:pPr>
                <a:r>
                  <a:rPr lang="nl-NL" sz="1800" b="1" dirty="0"/>
                  <a:t>Instructie: Grafiek aanpassen via het </a:t>
                </a:r>
                <a:r>
                  <a:rPr lang="nl-NL" sz="1800" b="1" dirty="0" err="1"/>
                  <a:t>diamodel</a:t>
                </a:r>
                <a:r>
                  <a:rPr lang="nl-NL" sz="1800" b="1" dirty="0"/>
                  <a:t> in PowerPoint. </a:t>
                </a:r>
                <a:r>
                  <a:rPr lang="nl-NL" sz="1800" dirty="0"/>
                  <a:t>Ga naar het tabblad </a:t>
                </a:r>
                <a:r>
                  <a:rPr lang="nl-NL" sz="1800" b="1" dirty="0"/>
                  <a:t>Beeld</a:t>
                </a:r>
                <a:r>
                  <a:rPr lang="nl-NL" sz="1800" dirty="0"/>
                  <a:t> &gt; klik op </a:t>
                </a:r>
                <a:r>
                  <a:rPr lang="nl-NL" sz="1800" b="1" dirty="0" err="1"/>
                  <a:t>Diamodel</a:t>
                </a:r>
                <a:r>
                  <a:rPr lang="nl-NL" sz="1800" dirty="0"/>
                  <a:t>.</a:t>
                </a:r>
              </a:p>
            </p:txBody>
          </p:sp>
          <p:sp>
            <p:nvSpPr>
              <p:cNvPr id="140" name="Ovaal 139">
                <a:extLst>
                  <a:ext uri="{FF2B5EF4-FFF2-40B4-BE49-F238E27FC236}">
                    <a16:creationId xmlns:a16="http://schemas.microsoft.com/office/drawing/2014/main" id="{4F1D023A-90BA-8A23-D817-C0D467AF740C}"/>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pic>
            <p:nvPicPr>
              <p:cNvPr id="141" name="Afbeelding 140" descr="Afbeelding met tekst, schermopname, ontwerp, Lettertype&#10;&#10;Automatisch gegenereerde beschrijving">
                <a:extLst>
                  <a:ext uri="{FF2B5EF4-FFF2-40B4-BE49-F238E27FC236}">
                    <a16:creationId xmlns:a16="http://schemas.microsoft.com/office/drawing/2014/main" id="{C9F53C5C-C851-1627-91F6-999E7D48D7D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008262" y="1648776"/>
                <a:ext cx="963976" cy="963976"/>
              </a:xfrm>
              <a:prstGeom prst="rect">
                <a:avLst/>
              </a:prstGeom>
            </p:spPr>
          </p:pic>
        </p:grpSp>
        <p:sp>
          <p:nvSpPr>
            <p:cNvPr id="132" name="Rechthoek 131">
              <a:extLst>
                <a:ext uri="{FF2B5EF4-FFF2-40B4-BE49-F238E27FC236}">
                  <a16:creationId xmlns:a16="http://schemas.microsoft.com/office/drawing/2014/main" id="{3329E866-E902-E181-4B0C-0198D84C6464}"/>
                </a:ext>
              </a:extLst>
            </p:cNvPr>
            <p:cNvSpPr/>
            <p:nvPr userDrawn="1"/>
          </p:nvSpPr>
          <p:spPr>
            <a:xfrm>
              <a:off x="21008262" y="5748892"/>
              <a:ext cx="3085348" cy="595423"/>
            </a:xfrm>
            <a:prstGeom prst="rect">
              <a:avLst/>
            </a:prstGeom>
            <a:noFill/>
            <a:ln w="25400" cap="flat" cmpd="sng" algn="ctr">
              <a:noFill/>
              <a:prstDash val="solid"/>
            </a:ln>
            <a:effectLst/>
          </p:spPr>
          <p:txBody>
            <a:bodyPr lIns="0" tIns="0" rIns="0" bIns="0" rtlCol="0" anchor="t"/>
            <a:lstStyle/>
            <a:p>
              <a:pPr marL="0" indent="0">
                <a:buFont typeface="+mj-lt"/>
                <a:buNone/>
              </a:pPr>
              <a:r>
                <a:rPr lang="nl-NL" sz="1800" dirty="0"/>
                <a:t>Als je klaar bent, klik op </a:t>
              </a:r>
              <a:br>
                <a:rPr lang="nl-NL" sz="1800" dirty="0"/>
              </a:br>
              <a:r>
                <a:rPr lang="nl-NL" sz="1800" b="1" dirty="0" err="1"/>
                <a:t>Diamodel</a:t>
              </a:r>
              <a:r>
                <a:rPr lang="nl-NL" sz="1800" b="1" dirty="0"/>
                <a:t> &gt; Sluiten</a:t>
              </a:r>
            </a:p>
          </p:txBody>
        </p:sp>
        <p:sp>
          <p:nvSpPr>
            <p:cNvPr id="133" name="Ovaal 132">
              <a:extLst>
                <a:ext uri="{FF2B5EF4-FFF2-40B4-BE49-F238E27FC236}">
                  <a16:creationId xmlns:a16="http://schemas.microsoft.com/office/drawing/2014/main" id="{ACE405FD-628C-FCC3-B85D-42AD91F88F73}"/>
                </a:ext>
              </a:extLst>
            </p:cNvPr>
            <p:cNvSpPr/>
            <p:nvPr userDrawn="1"/>
          </p:nvSpPr>
          <p:spPr>
            <a:xfrm>
              <a:off x="20389145" y="5786658"/>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cxnSp>
          <p:nvCxnSpPr>
            <p:cNvPr id="134" name="Rechte verbindingslijn 133">
              <a:extLst>
                <a:ext uri="{FF2B5EF4-FFF2-40B4-BE49-F238E27FC236}">
                  <a16:creationId xmlns:a16="http://schemas.microsoft.com/office/drawing/2014/main" id="{F8034F4A-5E12-D61A-27D4-40C7653BF0D5}"/>
                </a:ext>
              </a:extLst>
            </p:cNvPr>
            <p:cNvCxnSpPr>
              <a:cxnSpLocks/>
            </p:cNvCxnSpPr>
            <p:nvPr userDrawn="1"/>
          </p:nvCxnSpPr>
          <p:spPr>
            <a:xfrm>
              <a:off x="20235291" y="6697673"/>
              <a:ext cx="4514758" cy="0"/>
            </a:xfrm>
            <a:prstGeom prst="line">
              <a:avLst/>
            </a:prstGeom>
            <a:ln/>
          </p:spPr>
          <p:style>
            <a:lnRef idx="1">
              <a:schemeClr val="dk1"/>
            </a:lnRef>
            <a:fillRef idx="0">
              <a:schemeClr val="dk1"/>
            </a:fillRef>
            <a:effectRef idx="0">
              <a:schemeClr val="dk1"/>
            </a:effectRef>
            <a:fontRef idx="minor">
              <a:schemeClr val="tx1"/>
            </a:fontRef>
          </p:style>
        </p:cxnSp>
      </p:grpSp>
      <p:sp>
        <p:nvSpPr>
          <p:cNvPr id="5" name="Tekstvak 4">
            <a:extLst>
              <a:ext uri="{FF2B5EF4-FFF2-40B4-BE49-F238E27FC236}">
                <a16:creationId xmlns:a16="http://schemas.microsoft.com/office/drawing/2014/main" id="{666B58C0-E4B5-517B-CD46-575F7401D8F6}"/>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Grafieken</a:t>
            </a:r>
          </a:p>
        </p:txBody>
      </p:sp>
      <p:pic>
        <p:nvPicPr>
          <p:cNvPr id="4" name="Graphic 3">
            <a:extLst>
              <a:ext uri="{FF2B5EF4-FFF2-40B4-BE49-F238E27FC236}">
                <a16:creationId xmlns:a16="http://schemas.microsoft.com/office/drawing/2014/main" id="{D1B69477-5F11-7F82-6A94-9216C68D9EC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557910" y="268647"/>
            <a:ext cx="705716" cy="705716"/>
          </a:xfrm>
          <a:prstGeom prst="rect">
            <a:avLst/>
          </a:prstGeom>
        </p:spPr>
      </p:pic>
    </p:spTree>
    <p:extLst>
      <p:ext uri="{BB962C8B-B14F-4D97-AF65-F5344CB8AC3E}">
        <p14:creationId xmlns:p14="http://schemas.microsoft.com/office/powerpoint/2010/main" val="192073305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fiek en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D4317EF-2341-5483-4784-B3B60D5AB0DC}"/>
              </a:ext>
            </a:extLst>
          </p:cNvPr>
          <p:cNvSpPr>
            <a:spLocks noGrp="1"/>
          </p:cNvSpPr>
          <p:nvPr>
            <p:ph type="title" hasCustomPrompt="1"/>
          </p:nvPr>
        </p:nvSpPr>
        <p:spPr>
          <a:xfrm>
            <a:off x="4337050" y="1586260"/>
            <a:ext cx="9220200" cy="641195"/>
          </a:xfrm>
        </p:spPr>
        <p:txBody>
          <a:bodyPr/>
          <a:lstStyle/>
          <a:p>
            <a:r>
              <a:rPr lang="nl-NL" dirty="0"/>
              <a:t>Titelkop 2</a:t>
            </a:r>
          </a:p>
        </p:txBody>
      </p:sp>
      <p:sp>
        <p:nvSpPr>
          <p:cNvPr id="5" name="Tijdelijke aanduiding voor tekst 9">
            <a:extLst>
              <a:ext uri="{FF2B5EF4-FFF2-40B4-BE49-F238E27FC236}">
                <a16:creationId xmlns:a16="http://schemas.microsoft.com/office/drawing/2014/main" id="{8B2820CE-9CF4-03F8-DA54-37CB42682349}"/>
              </a:ext>
            </a:extLst>
          </p:cNvPr>
          <p:cNvSpPr>
            <a:spLocks noGrp="1"/>
          </p:cNvSpPr>
          <p:nvPr>
            <p:ph type="body" sz="quarter" idx="13" hasCustomPrompt="1"/>
          </p:nvPr>
        </p:nvSpPr>
        <p:spPr>
          <a:xfrm>
            <a:off x="4246457" y="3063875"/>
            <a:ext cx="8167793" cy="6248400"/>
          </a:xfrm>
          <a:prstGeom prst="rect">
            <a:avLst/>
          </a:prstGeom>
        </p:spPr>
        <p:txBody>
          <a:bodyPr/>
          <a:lstStyle>
            <a:lvl1pPr marL="0" indent="0">
              <a:lnSpc>
                <a:spcPts val="5000"/>
              </a:lnSpc>
              <a:buClr>
                <a:srgbClr val="2C4C49"/>
              </a:buClr>
              <a:buFont typeface="Arial" panose="020B0604020202020204" pitchFamily="34" charset="0"/>
              <a:buNone/>
              <a:defRPr sz="4000">
                <a:solidFill>
                  <a:schemeClr val="tx1"/>
                </a:solidFill>
              </a:defRPr>
            </a:lvl1pPr>
            <a:lvl2pPr marL="1143000" indent="-685800">
              <a:buFont typeface="Arial" panose="020B0604020202020204" pitchFamily="34" charset="0"/>
              <a:buChar char="•"/>
              <a:defRPr sz="5000">
                <a:solidFill>
                  <a:srgbClr val="2C4C49"/>
                </a:solidFill>
              </a:defRPr>
            </a:lvl2pPr>
            <a:lvl3pPr marL="1600200" indent="-685800">
              <a:buFont typeface="Arial" panose="020B0604020202020204" pitchFamily="34" charset="0"/>
              <a:buChar char="•"/>
              <a:defRPr sz="5000">
                <a:solidFill>
                  <a:srgbClr val="2C4C49"/>
                </a:solidFill>
              </a:defRPr>
            </a:lvl3pPr>
            <a:lvl4pPr marL="2057400" indent="-685800">
              <a:buFont typeface="Arial" panose="020B0604020202020204" pitchFamily="34" charset="0"/>
              <a:buChar char="•"/>
              <a:defRPr sz="5000">
                <a:solidFill>
                  <a:srgbClr val="2C4C49"/>
                </a:solidFill>
              </a:defRPr>
            </a:lvl4pPr>
            <a:lvl5pPr marL="2514600" indent="-685800">
              <a:buFont typeface="Arial" panose="020B0604020202020204" pitchFamily="34" charset="0"/>
              <a:buChar char="•"/>
              <a:defRPr sz="5000">
                <a:solidFill>
                  <a:srgbClr val="2C4C49"/>
                </a:solidFill>
              </a:defRPr>
            </a:lvl5pPr>
          </a:lstStyle>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 </a:t>
            </a:r>
            <a:r>
              <a:rPr lang="nl-NL" dirty="0" err="1"/>
              <a:t>vendist</a:t>
            </a:r>
            <a:r>
              <a:rPr lang="nl-NL" dirty="0"/>
              <a:t> </a:t>
            </a:r>
            <a:r>
              <a:rPr lang="nl-NL" dirty="0" err="1"/>
              <a:t>empores</a:t>
            </a:r>
            <a:r>
              <a:rPr lang="nl-NL" dirty="0"/>
              <a:t> </a:t>
            </a:r>
            <a:r>
              <a:rPr lang="nl-NL" dirty="0" err="1"/>
              <a:t>rae</a:t>
            </a:r>
            <a:r>
              <a:rPr lang="nl-NL" dirty="0"/>
              <a:t> </a:t>
            </a:r>
            <a:r>
              <a:rPr lang="nl-NL" dirty="0" err="1"/>
              <a:t>dolore</a:t>
            </a:r>
            <a:r>
              <a:rPr lang="nl-NL" dirty="0"/>
              <a:t> </a:t>
            </a:r>
            <a:r>
              <a:rPr lang="nl-NL" dirty="0" err="1"/>
              <a:t>sunt</a:t>
            </a:r>
            <a:r>
              <a:rPr lang="nl-NL" dirty="0"/>
              <a:t> </a:t>
            </a:r>
            <a:r>
              <a:rPr lang="nl-NL" dirty="0" err="1"/>
              <a:t>estorep</a:t>
            </a:r>
            <a:r>
              <a:rPr lang="nl-NL" dirty="0"/>
              <a:t> </a:t>
            </a:r>
            <a:r>
              <a:rPr lang="nl-NL" dirty="0" err="1"/>
              <a:t>ercidun</a:t>
            </a:r>
            <a:r>
              <a:rPr lang="nl-NL" dirty="0"/>
              <a:t> </a:t>
            </a:r>
            <a:r>
              <a:rPr lang="nl-NL" dirty="0" err="1"/>
              <a:t>temperi</a:t>
            </a:r>
            <a:r>
              <a:rPr lang="nl-NL" dirty="0"/>
              <a:t> </a:t>
            </a:r>
            <a:r>
              <a:rPr lang="nl-NL" dirty="0" err="1"/>
              <a:t>beatiiscias</a:t>
            </a:r>
            <a:r>
              <a:rPr lang="nl-NL" dirty="0"/>
              <a:t> </a:t>
            </a:r>
            <a:r>
              <a:rPr lang="nl-NL" dirty="0" err="1"/>
              <a:t>debit</a:t>
            </a:r>
            <a:r>
              <a:rPr lang="nl-NL" dirty="0"/>
              <a:t> </a:t>
            </a:r>
            <a:r>
              <a:rPr lang="nl-NL" dirty="0" err="1"/>
              <a:t>voluptaquat</a:t>
            </a:r>
            <a:r>
              <a:rPr lang="nl-NL" dirty="0"/>
              <a:t>. Ut </a:t>
            </a:r>
            <a:r>
              <a:rPr lang="nl-NL" dirty="0" err="1"/>
              <a:t>ea</a:t>
            </a:r>
            <a:r>
              <a:rPr lang="nl-NL" dirty="0"/>
              <a:t> </a:t>
            </a:r>
            <a:r>
              <a:rPr lang="nl-NL" dirty="0" err="1"/>
              <a:t>aliatus</a:t>
            </a:r>
            <a:r>
              <a:rPr lang="nl-NL" dirty="0"/>
              <a:t> </a:t>
            </a:r>
            <a:r>
              <a:rPr lang="nl-NL" dirty="0" err="1"/>
              <a:t>anditis</a:t>
            </a:r>
            <a:r>
              <a:rPr lang="nl-NL" dirty="0"/>
              <a:t> si </a:t>
            </a:r>
            <a:r>
              <a:rPr lang="nl-NL" dirty="0" err="1"/>
              <a:t>nem</a:t>
            </a:r>
            <a:r>
              <a:rPr lang="nl-NL" dirty="0"/>
              <a:t> </a:t>
            </a:r>
            <a:r>
              <a:rPr lang="nl-NL" dirty="0" err="1"/>
              <a:t>erum</a:t>
            </a:r>
            <a:r>
              <a:rPr lang="nl-NL" dirty="0"/>
              <a:t> </a:t>
            </a:r>
            <a:r>
              <a:rPr lang="nl-NL" dirty="0" err="1"/>
              <a:t>haruptae</a:t>
            </a:r>
            <a:r>
              <a:rPr lang="nl-NL" dirty="0"/>
              <a:t> </a:t>
            </a:r>
            <a:r>
              <a:rPr lang="nl-NL" dirty="0" err="1"/>
              <a:t>dolupit</a:t>
            </a:r>
            <a:r>
              <a:rPr lang="nl-NL" dirty="0"/>
              <a:t>, </a:t>
            </a:r>
            <a:r>
              <a:rPr lang="nl-NL" dirty="0" err="1"/>
              <a:t>corporrum</a:t>
            </a:r>
            <a:r>
              <a:rPr lang="nl-NL" dirty="0"/>
              <a:t>, </a:t>
            </a:r>
            <a:r>
              <a:rPr lang="nl-NL" dirty="0" err="1"/>
              <a:t>ipid</a:t>
            </a:r>
            <a:r>
              <a:rPr lang="nl-NL" dirty="0"/>
              <a:t> et </a:t>
            </a:r>
            <a:r>
              <a:rPr lang="nl-NL" dirty="0" err="1"/>
              <a:t>qui</a:t>
            </a:r>
            <a:r>
              <a:rPr lang="nl-NL" dirty="0"/>
              <a:t> </a:t>
            </a:r>
            <a:r>
              <a:rPr lang="nl-NL" dirty="0" err="1"/>
              <a:t>cupiciendis</a:t>
            </a:r>
            <a:r>
              <a:rPr lang="nl-NL" dirty="0"/>
              <a:t> </a:t>
            </a:r>
            <a:r>
              <a:rPr lang="nl-NL" dirty="0" err="1"/>
              <a:t>sin</a:t>
            </a:r>
            <a:r>
              <a:rPr lang="nl-NL" dirty="0"/>
              <a:t> con </a:t>
            </a:r>
            <a:r>
              <a:rPr lang="nl-NL" dirty="0" err="1"/>
              <a:t>consequaecti</a:t>
            </a:r>
            <a:r>
              <a:rPr lang="nl-NL" dirty="0"/>
              <a:t> </a:t>
            </a:r>
            <a:r>
              <a:rPr lang="nl-NL" dirty="0" err="1"/>
              <a:t>secat</a:t>
            </a:r>
            <a:r>
              <a:rPr lang="nl-NL" dirty="0"/>
              <a:t> </a:t>
            </a:r>
            <a:r>
              <a:rPr lang="nl-NL" dirty="0" err="1"/>
              <a:t>quis</a:t>
            </a:r>
            <a:r>
              <a:rPr lang="nl-NL" dirty="0"/>
              <a:t> </a:t>
            </a:r>
            <a:r>
              <a:rPr lang="nl-NL" dirty="0" err="1"/>
              <a:t>dio</a:t>
            </a:r>
            <a:r>
              <a:rPr lang="nl-NL" dirty="0"/>
              <a:t> </a:t>
            </a:r>
            <a:r>
              <a:rPr lang="nl-NL" dirty="0" err="1"/>
              <a:t>quiae</a:t>
            </a:r>
            <a:r>
              <a:rPr lang="nl-NL" dirty="0"/>
              <a:t>. </a:t>
            </a:r>
            <a:r>
              <a:rPr lang="nl-NL" dirty="0" err="1"/>
              <a:t>Um</a:t>
            </a:r>
            <a:r>
              <a:rPr lang="nl-NL" dirty="0"/>
              <a:t> </a:t>
            </a:r>
            <a:r>
              <a:rPr lang="nl-NL" dirty="0" err="1"/>
              <a:t>rate</a:t>
            </a:r>
            <a:r>
              <a:rPr lang="nl-NL" dirty="0"/>
              <a:t> </a:t>
            </a:r>
            <a:r>
              <a:rPr lang="nl-NL" dirty="0" err="1"/>
              <a:t>aut</a:t>
            </a:r>
            <a:r>
              <a:rPr lang="nl-NL" dirty="0"/>
              <a:t> </a:t>
            </a:r>
            <a:r>
              <a:rPr lang="nl-NL" dirty="0" err="1"/>
              <a:t>facerer</a:t>
            </a:r>
            <a:r>
              <a:rPr lang="nl-NL" dirty="0"/>
              <a:t> </a:t>
            </a:r>
            <a:r>
              <a:rPr lang="nl-NL" dirty="0" err="1"/>
              <a:t>natquam</a:t>
            </a:r>
            <a:r>
              <a:rPr lang="nl-NL" dirty="0"/>
              <a:t> </a:t>
            </a:r>
            <a:r>
              <a:rPr lang="nl-NL" dirty="0" err="1"/>
              <a:t>nus</a:t>
            </a:r>
            <a:r>
              <a:rPr lang="nl-NL" dirty="0"/>
              <a:t> que labo. </a:t>
            </a:r>
            <a:r>
              <a:rPr lang="nl-NL" dirty="0" err="1"/>
              <a:t>Sinvendamus</a:t>
            </a:r>
            <a:r>
              <a:rPr lang="nl-NL" dirty="0"/>
              <a:t> et vel </a:t>
            </a:r>
            <a:r>
              <a:rPr lang="nl-NL" dirty="0" err="1"/>
              <a:t>milit</a:t>
            </a:r>
            <a:r>
              <a:rPr lang="nl-NL" dirty="0"/>
              <a:t>.</a:t>
            </a:r>
          </a:p>
        </p:txBody>
      </p:sp>
      <p:graphicFrame>
        <p:nvGraphicFramePr>
          <p:cNvPr id="2" name="Grafiek 1">
            <a:extLst>
              <a:ext uri="{FF2B5EF4-FFF2-40B4-BE49-F238E27FC236}">
                <a16:creationId xmlns:a16="http://schemas.microsoft.com/office/drawing/2014/main" id="{03A4C2B2-9A8E-E8B9-E97F-6992C1A59BCF}"/>
              </a:ext>
            </a:extLst>
          </p:cNvPr>
          <p:cNvGraphicFramePr/>
          <p:nvPr userDrawn="1">
            <p:extLst>
              <p:ext uri="{D42A27DB-BD31-4B8C-83A1-F6EECF244321}">
                <p14:modId xmlns:p14="http://schemas.microsoft.com/office/powerpoint/2010/main" val="2514632278"/>
              </p:ext>
            </p:extLst>
          </p:nvPr>
        </p:nvGraphicFramePr>
        <p:xfrm>
          <a:off x="13259749" y="1564504"/>
          <a:ext cx="5943600" cy="6833371"/>
        </p:xfrm>
        <a:graphic>
          <a:graphicData uri="http://schemas.openxmlformats.org/drawingml/2006/chart">
            <c:chart xmlns:c="http://schemas.openxmlformats.org/drawingml/2006/chart" xmlns:r="http://schemas.openxmlformats.org/officeDocument/2006/relationships" r:id="rId3"/>
          </a:graphicData>
        </a:graphic>
      </p:graphicFrame>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8" name="Tekstvak 7">
            <a:extLst>
              <a:ext uri="{FF2B5EF4-FFF2-40B4-BE49-F238E27FC236}">
                <a16:creationId xmlns:a16="http://schemas.microsoft.com/office/drawing/2014/main" id="{1823DF4E-6D97-2C1E-2055-8AF200698BA6}"/>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Grafiek en tekst</a:t>
            </a:r>
          </a:p>
        </p:txBody>
      </p:sp>
      <p:grpSp>
        <p:nvGrpSpPr>
          <p:cNvPr id="237" name="Groep 236">
            <a:extLst>
              <a:ext uri="{FF2B5EF4-FFF2-40B4-BE49-F238E27FC236}">
                <a16:creationId xmlns:a16="http://schemas.microsoft.com/office/drawing/2014/main" id="{430CBF87-5D0C-218E-389A-63F093A3DC9B}"/>
              </a:ext>
              <a:ext uri="{C183D7F6-B498-43B3-948B-1728B52AA6E4}">
                <adec:decorative xmlns:adec="http://schemas.microsoft.com/office/drawing/2017/decorative" val="1"/>
              </a:ext>
            </a:extLst>
          </p:cNvPr>
          <p:cNvGrpSpPr/>
          <p:nvPr userDrawn="1"/>
        </p:nvGrpSpPr>
        <p:grpSpPr>
          <a:xfrm>
            <a:off x="20421202" y="-28803"/>
            <a:ext cx="7600703" cy="9806061"/>
            <a:chOff x="20235291" y="1"/>
            <a:chExt cx="5191383" cy="6697672"/>
          </a:xfrm>
        </p:grpSpPr>
        <p:sp>
          <p:nvSpPr>
            <p:cNvPr id="238" name="Rechthoek 237">
              <a:extLst>
                <a:ext uri="{FF2B5EF4-FFF2-40B4-BE49-F238E27FC236}">
                  <a16:creationId xmlns:a16="http://schemas.microsoft.com/office/drawing/2014/main" id="{E26DBAD9-4A49-A385-319A-52A74D63451A}"/>
                </a:ext>
              </a:extLst>
            </p:cNvPr>
            <p:cNvSpPr>
              <a:spLocks/>
            </p:cNvSpPr>
            <p:nvPr userDrawn="1"/>
          </p:nvSpPr>
          <p:spPr>
            <a:xfrm>
              <a:off x="20235291" y="2732085"/>
              <a:ext cx="4514758" cy="39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9" name="Rechthoek 238">
              <a:extLst>
                <a:ext uri="{FF2B5EF4-FFF2-40B4-BE49-F238E27FC236}">
                  <a16:creationId xmlns:a16="http://schemas.microsoft.com/office/drawing/2014/main" id="{7EC24264-0EA3-91FB-D317-939CA292C3C9}"/>
                </a:ext>
              </a:extLst>
            </p:cNvPr>
            <p:cNvSpPr/>
            <p:nvPr userDrawn="1"/>
          </p:nvSpPr>
          <p:spPr>
            <a:xfrm>
              <a:off x="21018447" y="3016807"/>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0" i="0" u="none" strike="noStrike" kern="0" cap="none" spc="0" normalizeH="0" baseline="0" noProof="0" dirty="0">
                  <a:ln>
                    <a:noFill/>
                  </a:ln>
                  <a:solidFill>
                    <a:srgbClr val="2C4C49"/>
                  </a:solidFill>
                  <a:effectLst/>
                  <a:uLnTx/>
                  <a:uFillTx/>
                  <a:latin typeface="+mj-lt"/>
                  <a:cs typeface="Segoe UI Light" panose="020B0502040204020203" pitchFamily="34" charset="0"/>
                </a:rPr>
                <a:t>Data van de Grafiek Bewerken</a:t>
              </a:r>
            </a:p>
          </p:txBody>
        </p:sp>
        <p:cxnSp>
          <p:nvCxnSpPr>
            <p:cNvPr id="240" name="Rechte verbindingslijn 239">
              <a:extLst>
                <a:ext uri="{FF2B5EF4-FFF2-40B4-BE49-F238E27FC236}">
                  <a16:creationId xmlns:a16="http://schemas.microsoft.com/office/drawing/2014/main" id="{0682B0B9-368D-3BEE-AC39-0122AB34909B}"/>
                </a:ext>
              </a:extLst>
            </p:cNvPr>
            <p:cNvCxnSpPr>
              <a:cxnSpLocks/>
            </p:cNvCxnSpPr>
            <p:nvPr userDrawn="1"/>
          </p:nvCxnSpPr>
          <p:spPr>
            <a:xfrm>
              <a:off x="20235291" y="3414608"/>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241" name="Rechte verbindingslijn 240">
              <a:extLst>
                <a:ext uri="{FF2B5EF4-FFF2-40B4-BE49-F238E27FC236}">
                  <a16:creationId xmlns:a16="http://schemas.microsoft.com/office/drawing/2014/main" id="{B2FD3BB2-A524-7486-AF0C-E032B2F8FF13}"/>
                </a:ext>
              </a:extLst>
            </p:cNvPr>
            <p:cNvCxnSpPr>
              <a:cxnSpLocks/>
            </p:cNvCxnSpPr>
            <p:nvPr userDrawn="1"/>
          </p:nvCxnSpPr>
          <p:spPr>
            <a:xfrm>
              <a:off x="20235291" y="5464171"/>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242" name="Rechthoek 241">
              <a:extLst>
                <a:ext uri="{FF2B5EF4-FFF2-40B4-BE49-F238E27FC236}">
                  <a16:creationId xmlns:a16="http://schemas.microsoft.com/office/drawing/2014/main" id="{6BC1CB1C-83FD-7E5E-3126-603C2FCA1051}"/>
                </a:ext>
              </a:extLst>
            </p:cNvPr>
            <p:cNvSpPr/>
            <p:nvPr userDrawn="1"/>
          </p:nvSpPr>
          <p:spPr>
            <a:xfrm>
              <a:off x="21008262" y="3605525"/>
              <a:ext cx="3085348" cy="595423"/>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800" kern="0" noProof="0" dirty="0">
                  <a:solidFill>
                    <a:schemeClr val="tx1"/>
                  </a:solidFill>
                  <a:latin typeface="+mn-lt"/>
                  <a:cs typeface="Segoe UI Light" panose="020B0502040204020203" pitchFamily="34" charset="0"/>
                </a:rPr>
                <a:t>Selecteer de grafiek, klik met de </a:t>
              </a:r>
              <a:br>
                <a:rPr lang="nl-NL" sz="1800" kern="0" noProof="0" dirty="0">
                  <a:solidFill>
                    <a:schemeClr val="tx1"/>
                  </a:solidFill>
                  <a:latin typeface="+mn-lt"/>
                  <a:cs typeface="Segoe UI Light" panose="020B0502040204020203" pitchFamily="34" charset="0"/>
                </a:rPr>
              </a:br>
              <a:r>
                <a:rPr lang="nl-NL" sz="1800" kern="0" noProof="0" dirty="0">
                  <a:solidFill>
                    <a:schemeClr val="tx1"/>
                  </a:solidFill>
                  <a:latin typeface="+mn-lt"/>
                  <a:cs typeface="Segoe UI Light" panose="020B0502040204020203" pitchFamily="34" charset="0"/>
                </a:rPr>
                <a:t>rechter muisknop en kies </a:t>
              </a:r>
              <a:br>
                <a:rPr lang="nl-NL" sz="1800" kern="0" noProof="0" dirty="0">
                  <a:solidFill>
                    <a:schemeClr val="tx1"/>
                  </a:solidFill>
                  <a:latin typeface="+mn-lt"/>
                  <a:cs typeface="Segoe UI Light" panose="020B0502040204020203" pitchFamily="34" charset="0"/>
                </a:rPr>
              </a:br>
              <a:r>
                <a:rPr lang="nl-NL" sz="1800" b="1" kern="0" noProof="0" dirty="0">
                  <a:solidFill>
                    <a:schemeClr val="tx1"/>
                  </a:solidFill>
                  <a:latin typeface="+mn-lt"/>
                  <a:cs typeface="Segoe UI Light" panose="020B0502040204020203" pitchFamily="34" charset="0"/>
                </a:rPr>
                <a:t>‘Gegevens bewerken’</a:t>
              </a:r>
            </a:p>
          </p:txBody>
        </p:sp>
        <p:sp>
          <p:nvSpPr>
            <p:cNvPr id="243" name="Ovaal 242">
              <a:extLst>
                <a:ext uri="{FF2B5EF4-FFF2-40B4-BE49-F238E27FC236}">
                  <a16:creationId xmlns:a16="http://schemas.microsoft.com/office/drawing/2014/main" id="{FFD202AD-C833-FBC3-1212-44B70B8E78DC}"/>
                </a:ext>
              </a:extLst>
            </p:cNvPr>
            <p:cNvSpPr/>
            <p:nvPr userDrawn="1"/>
          </p:nvSpPr>
          <p:spPr>
            <a:xfrm>
              <a:off x="20389145" y="3643291"/>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grpSp>
          <p:nvGrpSpPr>
            <p:cNvPr id="244" name="Groep 243">
              <a:extLst>
                <a:ext uri="{FF2B5EF4-FFF2-40B4-BE49-F238E27FC236}">
                  <a16:creationId xmlns:a16="http://schemas.microsoft.com/office/drawing/2014/main" id="{9BDEB2A4-D9C3-ECB3-F827-FC1F541DF3C6}"/>
                </a:ext>
              </a:extLst>
            </p:cNvPr>
            <p:cNvGrpSpPr/>
            <p:nvPr userDrawn="1"/>
          </p:nvGrpSpPr>
          <p:grpSpPr>
            <a:xfrm>
              <a:off x="21018447" y="4512847"/>
              <a:ext cx="1714530" cy="639425"/>
              <a:chOff x="12757283" y="4365594"/>
              <a:chExt cx="1714530" cy="639425"/>
            </a:xfrm>
          </p:grpSpPr>
          <p:sp>
            <p:nvSpPr>
              <p:cNvPr id="256" name="Rechthoek 255">
                <a:extLst>
                  <a:ext uri="{FF2B5EF4-FFF2-40B4-BE49-F238E27FC236}">
                    <a16:creationId xmlns:a16="http://schemas.microsoft.com/office/drawing/2014/main" id="{6956BF89-8273-F74B-434B-71054BBD3F6C}"/>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57" name="Rechthoek 256">
                <a:extLst>
                  <a:ext uri="{FF2B5EF4-FFF2-40B4-BE49-F238E27FC236}">
                    <a16:creationId xmlns:a16="http://schemas.microsoft.com/office/drawing/2014/main" id="{B8EFF3F4-97D0-8B41-A033-C57A08626140}"/>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8" name="Tekstvak 257">
                <a:extLst>
                  <a:ext uri="{FF2B5EF4-FFF2-40B4-BE49-F238E27FC236}">
                    <a16:creationId xmlns:a16="http://schemas.microsoft.com/office/drawing/2014/main" id="{CBCE9CD5-117C-5C9F-5534-E912DB96F1D8}"/>
                  </a:ext>
                </a:extLst>
              </p:cNvPr>
              <p:cNvSpPr txBox="1"/>
              <p:nvPr userDrawn="1"/>
            </p:nvSpPr>
            <p:spPr>
              <a:xfrm>
                <a:off x="12997648" y="4404704"/>
                <a:ext cx="1248154"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59" name="Tekstvak 258">
                <a:extLst>
                  <a:ext uri="{FF2B5EF4-FFF2-40B4-BE49-F238E27FC236}">
                    <a16:creationId xmlns:a16="http://schemas.microsoft.com/office/drawing/2014/main" id="{7BFDEC34-A774-C4B5-34AC-D86EB4CA3598}"/>
                  </a:ext>
                </a:extLst>
              </p:cNvPr>
              <p:cNvSpPr txBox="1"/>
              <p:nvPr userDrawn="1"/>
            </p:nvSpPr>
            <p:spPr>
              <a:xfrm>
                <a:off x="12984219" y="4725830"/>
                <a:ext cx="1274711"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60" name="Picture 3">
                <a:extLst>
                  <a:ext uri="{FF2B5EF4-FFF2-40B4-BE49-F238E27FC236}">
                    <a16:creationId xmlns:a16="http://schemas.microsoft.com/office/drawing/2014/main" id="{0ED75CFF-49BD-F8D6-0F75-274EC8907A4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1" name="Groep 260">
                <a:extLst>
                  <a:ext uri="{FF2B5EF4-FFF2-40B4-BE49-F238E27FC236}">
                    <a16:creationId xmlns:a16="http://schemas.microsoft.com/office/drawing/2014/main" id="{2989734F-E7A9-47B7-E518-A871F50EED66}"/>
                  </a:ext>
                </a:extLst>
              </p:cNvPr>
              <p:cNvGrpSpPr/>
              <p:nvPr userDrawn="1"/>
            </p:nvGrpSpPr>
            <p:grpSpPr>
              <a:xfrm>
                <a:off x="12831198" y="4432250"/>
                <a:ext cx="139861" cy="152244"/>
                <a:chOff x="12574450" y="6053892"/>
                <a:chExt cx="169232" cy="184215"/>
              </a:xfrm>
            </p:grpSpPr>
            <p:sp>
              <p:nvSpPr>
                <p:cNvPr id="284" name="Rechthoek 283">
                  <a:extLst>
                    <a:ext uri="{FF2B5EF4-FFF2-40B4-BE49-F238E27FC236}">
                      <a16:creationId xmlns:a16="http://schemas.microsoft.com/office/drawing/2014/main" id="{22C1B5C3-EE0C-94D4-F44F-31D7914FA5C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285" name="Rechthoek 284">
                  <a:extLst>
                    <a:ext uri="{FF2B5EF4-FFF2-40B4-BE49-F238E27FC236}">
                      <a16:creationId xmlns:a16="http://schemas.microsoft.com/office/drawing/2014/main" id="{E655DB4F-89A6-CB89-69F7-221F30286D6B}"/>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286" name="Rechthoek 285">
                  <a:extLst>
                    <a:ext uri="{FF2B5EF4-FFF2-40B4-BE49-F238E27FC236}">
                      <a16:creationId xmlns:a16="http://schemas.microsoft.com/office/drawing/2014/main" id="{9D43752C-6F79-E71F-FAA4-BE7FBB133E5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62" name="Groep 261">
                <a:extLst>
                  <a:ext uri="{FF2B5EF4-FFF2-40B4-BE49-F238E27FC236}">
                    <a16:creationId xmlns:a16="http://schemas.microsoft.com/office/drawing/2014/main" id="{26384E25-5874-9251-6E1B-93B68D077D65}"/>
                  </a:ext>
                </a:extLst>
              </p:cNvPr>
              <p:cNvGrpSpPr/>
              <p:nvPr userDrawn="1"/>
            </p:nvGrpSpPr>
            <p:grpSpPr>
              <a:xfrm>
                <a:off x="12831198" y="4748585"/>
                <a:ext cx="184916" cy="120210"/>
                <a:chOff x="8815516" y="1076284"/>
                <a:chExt cx="503174" cy="327105"/>
              </a:xfrm>
            </p:grpSpPr>
            <p:sp>
              <p:nvSpPr>
                <p:cNvPr id="263" name="Rechthoek 262">
                  <a:extLst>
                    <a:ext uri="{FF2B5EF4-FFF2-40B4-BE49-F238E27FC236}">
                      <a16:creationId xmlns:a16="http://schemas.microsoft.com/office/drawing/2014/main" id="{2AD6E6B1-BCE7-1CDB-F4F8-DF28FE61ED91}"/>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64" name="Groep 263">
                  <a:extLst>
                    <a:ext uri="{FF2B5EF4-FFF2-40B4-BE49-F238E27FC236}">
                      <a16:creationId xmlns:a16="http://schemas.microsoft.com/office/drawing/2014/main" id="{AA26D708-8574-0A6E-74B3-B3F86F53F2C5}"/>
                    </a:ext>
                  </a:extLst>
                </p:cNvPr>
                <p:cNvGrpSpPr/>
                <p:nvPr userDrawn="1"/>
              </p:nvGrpSpPr>
              <p:grpSpPr>
                <a:xfrm>
                  <a:off x="8815517" y="1076284"/>
                  <a:ext cx="503173" cy="327105"/>
                  <a:chOff x="1351248" y="-683635"/>
                  <a:chExt cx="503173" cy="327105"/>
                </a:xfrm>
              </p:grpSpPr>
              <p:grpSp>
                <p:nvGrpSpPr>
                  <p:cNvPr id="265" name="Groep 264">
                    <a:extLst>
                      <a:ext uri="{FF2B5EF4-FFF2-40B4-BE49-F238E27FC236}">
                        <a16:creationId xmlns:a16="http://schemas.microsoft.com/office/drawing/2014/main" id="{22EEB00F-A6E3-816E-F823-2E7C071849AD}"/>
                      </a:ext>
                    </a:extLst>
                  </p:cNvPr>
                  <p:cNvGrpSpPr/>
                  <p:nvPr userDrawn="1"/>
                </p:nvGrpSpPr>
                <p:grpSpPr>
                  <a:xfrm>
                    <a:off x="1351248" y="-683635"/>
                    <a:ext cx="375186" cy="293652"/>
                    <a:chOff x="1094874" y="-884923"/>
                    <a:chExt cx="884668" cy="692417"/>
                  </a:xfrm>
                </p:grpSpPr>
                <p:sp>
                  <p:nvSpPr>
                    <p:cNvPr id="270" name="Rechthoek 269">
                      <a:extLst>
                        <a:ext uri="{FF2B5EF4-FFF2-40B4-BE49-F238E27FC236}">
                          <a16:creationId xmlns:a16="http://schemas.microsoft.com/office/drawing/2014/main" id="{CE34719F-DF86-BAE0-0B38-7BD53FC584B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71" name="Groep 270">
                      <a:extLst>
                        <a:ext uri="{FF2B5EF4-FFF2-40B4-BE49-F238E27FC236}">
                          <a16:creationId xmlns:a16="http://schemas.microsoft.com/office/drawing/2014/main" id="{D9A637D2-DDB6-B7CA-B893-79F9F81EB042}"/>
                        </a:ext>
                      </a:extLst>
                    </p:cNvPr>
                    <p:cNvGrpSpPr/>
                    <p:nvPr userDrawn="1"/>
                  </p:nvGrpSpPr>
                  <p:grpSpPr>
                    <a:xfrm>
                      <a:off x="1094874" y="-878306"/>
                      <a:ext cx="867364" cy="685800"/>
                      <a:chOff x="1094874" y="-878306"/>
                      <a:chExt cx="867364" cy="613611"/>
                    </a:xfrm>
                  </p:grpSpPr>
                  <p:cxnSp>
                    <p:nvCxnSpPr>
                      <p:cNvPr id="277" name="Rechte verbindingslijn 276">
                        <a:extLst>
                          <a:ext uri="{FF2B5EF4-FFF2-40B4-BE49-F238E27FC236}">
                            <a16:creationId xmlns:a16="http://schemas.microsoft.com/office/drawing/2014/main" id="{3DFBD03F-10F5-62C1-4855-04F6EAF7DEDD}"/>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8" name="Rechte verbindingslijn 277">
                        <a:extLst>
                          <a:ext uri="{FF2B5EF4-FFF2-40B4-BE49-F238E27FC236}">
                            <a16:creationId xmlns:a16="http://schemas.microsoft.com/office/drawing/2014/main" id="{6B33EB8B-04E1-9867-A06D-BB812E2C9E4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79" name="Groep 278">
                        <a:extLst>
                          <a:ext uri="{FF2B5EF4-FFF2-40B4-BE49-F238E27FC236}">
                            <a16:creationId xmlns:a16="http://schemas.microsoft.com/office/drawing/2014/main" id="{6CE6A825-375D-7E3F-4C07-A9A66C36E1FA}"/>
                          </a:ext>
                        </a:extLst>
                      </p:cNvPr>
                      <p:cNvGrpSpPr/>
                      <p:nvPr userDrawn="1"/>
                    </p:nvGrpSpPr>
                    <p:grpSpPr>
                      <a:xfrm>
                        <a:off x="1270535" y="-878306"/>
                        <a:ext cx="526983" cy="613611"/>
                        <a:chOff x="1270535" y="-745959"/>
                        <a:chExt cx="526983" cy="481264"/>
                      </a:xfrm>
                    </p:grpSpPr>
                    <p:cxnSp>
                      <p:nvCxnSpPr>
                        <p:cNvPr id="280" name="Rechte verbindingslijn 279">
                          <a:extLst>
                            <a:ext uri="{FF2B5EF4-FFF2-40B4-BE49-F238E27FC236}">
                              <a16:creationId xmlns:a16="http://schemas.microsoft.com/office/drawing/2014/main" id="{6A8CE387-A8A6-E0F2-D619-DE0CB7404E00}"/>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1" name="Rechte verbindingslijn 280">
                          <a:extLst>
                            <a:ext uri="{FF2B5EF4-FFF2-40B4-BE49-F238E27FC236}">
                              <a16:creationId xmlns:a16="http://schemas.microsoft.com/office/drawing/2014/main" id="{591DEC9C-DC51-8331-D4F0-BA7514835950}"/>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2" name="Rechte verbindingslijn 281">
                          <a:extLst>
                            <a:ext uri="{FF2B5EF4-FFF2-40B4-BE49-F238E27FC236}">
                              <a16:creationId xmlns:a16="http://schemas.microsoft.com/office/drawing/2014/main" id="{490CAEBE-A44A-1E84-1CD2-1E4FFEE519A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3" name="Rechte verbindingslijn 282">
                          <a:extLst>
                            <a:ext uri="{FF2B5EF4-FFF2-40B4-BE49-F238E27FC236}">
                              <a16:creationId xmlns:a16="http://schemas.microsoft.com/office/drawing/2014/main" id="{C44AB6E1-5BF6-2B66-3DA3-F50D0E5F82B4}"/>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72" name="Rechte verbindingslijn 271">
                      <a:extLst>
                        <a:ext uri="{FF2B5EF4-FFF2-40B4-BE49-F238E27FC236}">
                          <a16:creationId xmlns:a16="http://schemas.microsoft.com/office/drawing/2014/main" id="{41148129-4D37-EDF3-EEFB-ED5E0509F662}"/>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73" name="Groep 272">
                      <a:extLst>
                        <a:ext uri="{FF2B5EF4-FFF2-40B4-BE49-F238E27FC236}">
                          <a16:creationId xmlns:a16="http://schemas.microsoft.com/office/drawing/2014/main" id="{61155801-A3D5-C567-7299-55FC33B38E29}"/>
                        </a:ext>
                      </a:extLst>
                    </p:cNvPr>
                    <p:cNvGrpSpPr/>
                    <p:nvPr userDrawn="1"/>
                  </p:nvGrpSpPr>
                  <p:grpSpPr>
                    <a:xfrm>
                      <a:off x="1094874" y="-607596"/>
                      <a:ext cx="878306" cy="276726"/>
                      <a:chOff x="1106905" y="-607596"/>
                      <a:chExt cx="878307" cy="276726"/>
                    </a:xfrm>
                  </p:grpSpPr>
                  <p:cxnSp>
                    <p:nvCxnSpPr>
                      <p:cNvPr id="274" name="Rechte verbindingslijn 273">
                        <a:extLst>
                          <a:ext uri="{FF2B5EF4-FFF2-40B4-BE49-F238E27FC236}">
                            <a16:creationId xmlns:a16="http://schemas.microsoft.com/office/drawing/2014/main" id="{91C0346D-AC1B-6F44-0AF5-78B556B0CE9B}"/>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5" name="Rechte verbindingslijn 274">
                        <a:extLst>
                          <a:ext uri="{FF2B5EF4-FFF2-40B4-BE49-F238E27FC236}">
                            <a16:creationId xmlns:a16="http://schemas.microsoft.com/office/drawing/2014/main" id="{EA5D73FE-3B5A-777E-29C4-1DFFA6828A7F}"/>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6" name="Rechte verbindingslijn 275">
                        <a:extLst>
                          <a:ext uri="{FF2B5EF4-FFF2-40B4-BE49-F238E27FC236}">
                            <a16:creationId xmlns:a16="http://schemas.microsoft.com/office/drawing/2014/main" id="{D8936A56-A426-C710-7A23-AA0FDC3EDAB0}"/>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66" name="Groep 265">
                    <a:extLst>
                      <a:ext uri="{FF2B5EF4-FFF2-40B4-BE49-F238E27FC236}">
                        <a16:creationId xmlns:a16="http://schemas.microsoft.com/office/drawing/2014/main" id="{33E3F45D-DBBD-DC4E-96A4-34C69E41D69A}"/>
                      </a:ext>
                    </a:extLst>
                  </p:cNvPr>
                  <p:cNvGrpSpPr/>
                  <p:nvPr userDrawn="1"/>
                </p:nvGrpSpPr>
                <p:grpSpPr>
                  <a:xfrm rot="2700000">
                    <a:off x="1605871" y="-605080"/>
                    <a:ext cx="90079" cy="407021"/>
                    <a:chOff x="3130062" y="-817193"/>
                    <a:chExt cx="131884" cy="595920"/>
                  </a:xfrm>
                  <a:solidFill>
                    <a:srgbClr val="3399FF"/>
                  </a:solidFill>
                </p:grpSpPr>
                <p:sp>
                  <p:nvSpPr>
                    <p:cNvPr id="267" name="Rechthoek 266">
                      <a:extLst>
                        <a:ext uri="{FF2B5EF4-FFF2-40B4-BE49-F238E27FC236}">
                          <a16:creationId xmlns:a16="http://schemas.microsoft.com/office/drawing/2014/main" id="{F2C18354-E180-8CA7-1CC5-C2D74D2FE5A0}"/>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68" name="Rechthoek: afgeronde bovenhoeken 112">
                      <a:extLst>
                        <a:ext uri="{FF2B5EF4-FFF2-40B4-BE49-F238E27FC236}">
                          <a16:creationId xmlns:a16="http://schemas.microsoft.com/office/drawing/2014/main" id="{769D291F-99F1-3332-E0BF-1E786E5123D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69" name="Gelijkbenige driehoek 113">
                      <a:extLst>
                        <a:ext uri="{FF2B5EF4-FFF2-40B4-BE49-F238E27FC236}">
                          <a16:creationId xmlns:a16="http://schemas.microsoft.com/office/drawing/2014/main" id="{37E31D18-7E2A-1FFD-FAF2-5EEB6695BBEE}"/>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nvGrpSpPr>
            <p:cNvPr id="245" name="Groep 244">
              <a:extLst>
                <a:ext uri="{FF2B5EF4-FFF2-40B4-BE49-F238E27FC236}">
                  <a16:creationId xmlns:a16="http://schemas.microsoft.com/office/drawing/2014/main" id="{066D4AA1-9C5C-3BBF-67EC-C37180C13C69}"/>
                </a:ext>
              </a:extLst>
            </p:cNvPr>
            <p:cNvGrpSpPr/>
            <p:nvPr userDrawn="1"/>
          </p:nvGrpSpPr>
          <p:grpSpPr>
            <a:xfrm>
              <a:off x="20235291" y="1"/>
              <a:ext cx="5191383" cy="2732086"/>
              <a:chOff x="20235291" y="1"/>
              <a:chExt cx="5191383" cy="2732086"/>
            </a:xfrm>
          </p:grpSpPr>
          <p:sp>
            <p:nvSpPr>
              <p:cNvPr id="249" name="Rechthoek 248">
                <a:extLst>
                  <a:ext uri="{FF2B5EF4-FFF2-40B4-BE49-F238E27FC236}">
                    <a16:creationId xmlns:a16="http://schemas.microsoft.com/office/drawing/2014/main" id="{258D995B-CCF5-A665-98A4-D24E9A5B6DF3}"/>
                  </a:ext>
                </a:extLst>
              </p:cNvPr>
              <p:cNvSpPr>
                <a:spLocks/>
              </p:cNvSpPr>
              <p:nvPr userDrawn="1"/>
            </p:nvSpPr>
            <p:spPr>
              <a:xfrm>
                <a:off x="20235291" y="1"/>
                <a:ext cx="4514758" cy="273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0" name="Rechthoek 249">
                <a:extLst>
                  <a:ext uri="{FF2B5EF4-FFF2-40B4-BE49-F238E27FC236}">
                    <a16:creationId xmlns:a16="http://schemas.microsoft.com/office/drawing/2014/main" id="{A5E8B10A-BAB3-71A7-F6B6-EE2A6E0C43C7}"/>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Grafiek invoegen/veranderen</a:t>
                </a:r>
              </a:p>
            </p:txBody>
          </p:sp>
          <p:cxnSp>
            <p:nvCxnSpPr>
              <p:cNvPr id="251" name="Rechte verbindingslijn 250">
                <a:extLst>
                  <a:ext uri="{FF2B5EF4-FFF2-40B4-BE49-F238E27FC236}">
                    <a16:creationId xmlns:a16="http://schemas.microsoft.com/office/drawing/2014/main" id="{DCD039B9-9786-CEA5-0D76-525CFD08F225}"/>
                  </a:ext>
                </a:extLst>
              </p:cNvPr>
              <p:cNvCxnSpPr>
                <a:cxnSpLocks/>
              </p:cNvCxnSpPr>
              <p:nvPr userDrawn="1"/>
            </p:nvCxnSpPr>
            <p:spPr>
              <a:xfrm>
                <a:off x="20235291" y="682523"/>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252" name="Rechte verbindingslijn 251">
                <a:extLst>
                  <a:ext uri="{FF2B5EF4-FFF2-40B4-BE49-F238E27FC236}">
                    <a16:creationId xmlns:a16="http://schemas.microsoft.com/office/drawing/2014/main" id="{EF68B010-3F25-26D6-1BE1-12AC7710CBEB}"/>
                  </a:ext>
                </a:extLst>
              </p:cNvPr>
              <p:cNvCxnSpPr>
                <a:cxnSpLocks/>
              </p:cNvCxnSpPr>
              <p:nvPr userDrawn="1"/>
            </p:nvCxnSpPr>
            <p:spPr>
              <a:xfrm>
                <a:off x="20235291" y="2732086"/>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253" name="Rechthoek 252">
                <a:extLst>
                  <a:ext uri="{FF2B5EF4-FFF2-40B4-BE49-F238E27FC236}">
                    <a16:creationId xmlns:a16="http://schemas.microsoft.com/office/drawing/2014/main" id="{A3F68393-0CB9-41FD-5BF4-B197E0DF4A99}"/>
                  </a:ext>
                </a:extLst>
              </p:cNvPr>
              <p:cNvSpPr/>
              <p:nvPr userDrawn="1"/>
            </p:nvSpPr>
            <p:spPr>
              <a:xfrm>
                <a:off x="21008262" y="873440"/>
                <a:ext cx="3285800" cy="595423"/>
              </a:xfrm>
              <a:prstGeom prst="rect">
                <a:avLst/>
              </a:prstGeom>
              <a:noFill/>
              <a:ln w="25400" cap="flat" cmpd="sng" algn="ctr">
                <a:noFill/>
                <a:prstDash val="solid"/>
              </a:ln>
              <a:effectLst/>
            </p:spPr>
            <p:txBody>
              <a:bodyPr lIns="0" tIns="0" rIns="0" bIns="0" rtlCol="0" anchor="t"/>
              <a:lstStyle/>
              <a:p>
                <a:pPr marL="0" indent="0">
                  <a:buNone/>
                </a:pPr>
                <a:r>
                  <a:rPr lang="nl-NL" sz="1800" b="1" dirty="0"/>
                  <a:t>Instructie: Grafiek aanpassen via het </a:t>
                </a:r>
                <a:r>
                  <a:rPr lang="nl-NL" sz="1800" b="1" dirty="0" err="1"/>
                  <a:t>diamodel</a:t>
                </a:r>
                <a:r>
                  <a:rPr lang="nl-NL" sz="1800" b="1" dirty="0"/>
                  <a:t> in PowerPoint. </a:t>
                </a:r>
                <a:r>
                  <a:rPr lang="nl-NL" sz="1800" dirty="0"/>
                  <a:t>Ga naar het tabblad </a:t>
                </a:r>
                <a:r>
                  <a:rPr lang="nl-NL" sz="1800" b="1" dirty="0"/>
                  <a:t>Beeld</a:t>
                </a:r>
                <a:r>
                  <a:rPr lang="nl-NL" sz="1800" dirty="0"/>
                  <a:t> &gt; klik op </a:t>
                </a:r>
                <a:r>
                  <a:rPr lang="nl-NL" sz="1800" b="1" dirty="0" err="1"/>
                  <a:t>Diamodel</a:t>
                </a:r>
                <a:r>
                  <a:rPr lang="nl-NL" sz="1800" dirty="0"/>
                  <a:t>.</a:t>
                </a:r>
              </a:p>
            </p:txBody>
          </p:sp>
          <p:sp>
            <p:nvSpPr>
              <p:cNvPr id="254" name="Ovaal 253">
                <a:extLst>
                  <a:ext uri="{FF2B5EF4-FFF2-40B4-BE49-F238E27FC236}">
                    <a16:creationId xmlns:a16="http://schemas.microsoft.com/office/drawing/2014/main" id="{6059E376-B68D-F94B-AEBA-DD4747AFDE75}"/>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pic>
            <p:nvPicPr>
              <p:cNvPr id="255" name="Afbeelding 254" descr="Afbeelding met tekst, schermopname, ontwerp, Lettertype&#10;&#10;Automatisch gegenereerde beschrijving">
                <a:extLst>
                  <a:ext uri="{FF2B5EF4-FFF2-40B4-BE49-F238E27FC236}">
                    <a16:creationId xmlns:a16="http://schemas.microsoft.com/office/drawing/2014/main" id="{35B2D0F4-CE91-5D19-8D8D-68F981B04A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08262" y="1648776"/>
                <a:ext cx="963976" cy="963976"/>
              </a:xfrm>
              <a:prstGeom prst="rect">
                <a:avLst/>
              </a:prstGeom>
            </p:spPr>
          </p:pic>
        </p:grpSp>
        <p:sp>
          <p:nvSpPr>
            <p:cNvPr id="246" name="Rechthoek 245">
              <a:extLst>
                <a:ext uri="{FF2B5EF4-FFF2-40B4-BE49-F238E27FC236}">
                  <a16:creationId xmlns:a16="http://schemas.microsoft.com/office/drawing/2014/main" id="{2E28AA43-2AC6-42AA-2AD7-372FA2DFFAA5}"/>
                </a:ext>
              </a:extLst>
            </p:cNvPr>
            <p:cNvSpPr/>
            <p:nvPr userDrawn="1"/>
          </p:nvSpPr>
          <p:spPr>
            <a:xfrm>
              <a:off x="21008262" y="5748892"/>
              <a:ext cx="3085348" cy="595423"/>
            </a:xfrm>
            <a:prstGeom prst="rect">
              <a:avLst/>
            </a:prstGeom>
            <a:noFill/>
            <a:ln w="25400" cap="flat" cmpd="sng" algn="ctr">
              <a:noFill/>
              <a:prstDash val="solid"/>
            </a:ln>
            <a:effectLst/>
          </p:spPr>
          <p:txBody>
            <a:bodyPr lIns="0" tIns="0" rIns="0" bIns="0" rtlCol="0" anchor="t"/>
            <a:lstStyle/>
            <a:p>
              <a:pPr marL="0" indent="0">
                <a:buFont typeface="+mj-lt"/>
                <a:buNone/>
              </a:pPr>
              <a:r>
                <a:rPr lang="nl-NL" sz="1800" dirty="0"/>
                <a:t>Als je klaar bent, klik op </a:t>
              </a:r>
              <a:br>
                <a:rPr lang="nl-NL" sz="1800" dirty="0"/>
              </a:br>
              <a:r>
                <a:rPr lang="nl-NL" sz="1800" b="1" dirty="0" err="1"/>
                <a:t>Diamodel</a:t>
              </a:r>
              <a:r>
                <a:rPr lang="nl-NL" sz="1800" b="1" dirty="0"/>
                <a:t> &gt; Sluiten</a:t>
              </a:r>
            </a:p>
          </p:txBody>
        </p:sp>
        <p:sp>
          <p:nvSpPr>
            <p:cNvPr id="247" name="Ovaal 246">
              <a:extLst>
                <a:ext uri="{FF2B5EF4-FFF2-40B4-BE49-F238E27FC236}">
                  <a16:creationId xmlns:a16="http://schemas.microsoft.com/office/drawing/2014/main" id="{CF49BA38-F0AE-4E2A-D639-C5ADEB2A0131}"/>
                </a:ext>
              </a:extLst>
            </p:cNvPr>
            <p:cNvSpPr/>
            <p:nvPr userDrawn="1"/>
          </p:nvSpPr>
          <p:spPr>
            <a:xfrm>
              <a:off x="20389145" y="5786658"/>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cxnSp>
          <p:nvCxnSpPr>
            <p:cNvPr id="248" name="Rechte verbindingslijn 247">
              <a:extLst>
                <a:ext uri="{FF2B5EF4-FFF2-40B4-BE49-F238E27FC236}">
                  <a16:creationId xmlns:a16="http://schemas.microsoft.com/office/drawing/2014/main" id="{6C24A18C-52A9-416A-E5A8-32A55986F369}"/>
                </a:ext>
              </a:extLst>
            </p:cNvPr>
            <p:cNvCxnSpPr>
              <a:cxnSpLocks/>
            </p:cNvCxnSpPr>
            <p:nvPr userDrawn="1"/>
          </p:nvCxnSpPr>
          <p:spPr>
            <a:xfrm>
              <a:off x="20235291" y="6697673"/>
              <a:ext cx="4514758" cy="0"/>
            </a:xfrm>
            <a:prstGeom prst="line">
              <a:avLst/>
            </a:prstGeom>
            <a:ln/>
          </p:spPr>
          <p:style>
            <a:lnRef idx="1">
              <a:schemeClr val="dk1"/>
            </a:lnRef>
            <a:fillRef idx="0">
              <a:schemeClr val="dk1"/>
            </a:fillRef>
            <a:effectRef idx="0">
              <a:schemeClr val="dk1"/>
            </a:effectRef>
            <a:fontRef idx="minor">
              <a:schemeClr val="tx1"/>
            </a:fontRef>
          </p:style>
        </p:cxnSp>
      </p:grpSp>
      <p:pic>
        <p:nvPicPr>
          <p:cNvPr id="3" name="Graphic 2">
            <a:extLst>
              <a:ext uri="{FF2B5EF4-FFF2-40B4-BE49-F238E27FC236}">
                <a16:creationId xmlns:a16="http://schemas.microsoft.com/office/drawing/2014/main" id="{9FC62009-60E2-65E3-6118-884B5E8F83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557910" y="268647"/>
            <a:ext cx="705716" cy="705716"/>
          </a:xfrm>
          <a:prstGeom prst="rect">
            <a:avLst/>
          </a:prstGeom>
        </p:spPr>
      </p:pic>
    </p:spTree>
    <p:extLst>
      <p:ext uri="{BB962C8B-B14F-4D97-AF65-F5344CB8AC3E}">
        <p14:creationId xmlns:p14="http://schemas.microsoft.com/office/powerpoint/2010/main" val="120050486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C96718D9-2526-2B9D-F4DF-D28F0AB5F438}"/>
              </a:ext>
            </a:extLst>
          </p:cNvPr>
          <p:cNvGraphicFramePr/>
          <p:nvPr userDrawn="1">
            <p:extLst>
              <p:ext uri="{D42A27DB-BD31-4B8C-83A1-F6EECF244321}">
                <p14:modId xmlns:p14="http://schemas.microsoft.com/office/powerpoint/2010/main" val="3407738151"/>
              </p:ext>
            </p:extLst>
          </p:nvPr>
        </p:nvGraphicFramePr>
        <p:xfrm>
          <a:off x="4337050" y="1488304"/>
          <a:ext cx="14630400" cy="6833371"/>
        </p:xfrm>
        <a:graphic>
          <a:graphicData uri="http://schemas.openxmlformats.org/drawingml/2006/chart">
            <c:chart xmlns:c="http://schemas.openxmlformats.org/drawingml/2006/chart" xmlns:r="http://schemas.openxmlformats.org/officeDocument/2006/relationships" r:id="rId3"/>
          </a:graphicData>
        </a:graphic>
      </p:graphicFrame>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grpSp>
        <p:nvGrpSpPr>
          <p:cNvPr id="4" name="Groep 3">
            <a:extLst>
              <a:ext uri="{FF2B5EF4-FFF2-40B4-BE49-F238E27FC236}">
                <a16:creationId xmlns:a16="http://schemas.microsoft.com/office/drawing/2014/main" id="{0C993538-5FC4-4E25-F1D6-4B7551A75E49}"/>
              </a:ext>
              <a:ext uri="{C183D7F6-B498-43B3-948B-1728B52AA6E4}">
                <adec:decorative xmlns:adec="http://schemas.microsoft.com/office/drawing/2017/decorative" val="1"/>
              </a:ext>
            </a:extLst>
          </p:cNvPr>
          <p:cNvGrpSpPr/>
          <p:nvPr userDrawn="1"/>
        </p:nvGrpSpPr>
        <p:grpSpPr>
          <a:xfrm>
            <a:off x="20421202" y="-28803"/>
            <a:ext cx="7600703" cy="9806061"/>
            <a:chOff x="20235291" y="1"/>
            <a:chExt cx="5191383" cy="6697672"/>
          </a:xfrm>
        </p:grpSpPr>
        <p:sp>
          <p:nvSpPr>
            <p:cNvPr id="7" name="Rechthoek 6">
              <a:extLst>
                <a:ext uri="{FF2B5EF4-FFF2-40B4-BE49-F238E27FC236}">
                  <a16:creationId xmlns:a16="http://schemas.microsoft.com/office/drawing/2014/main" id="{3A66D47F-BB28-44EF-2E4B-FF7570D1E2A4}"/>
                </a:ext>
              </a:extLst>
            </p:cNvPr>
            <p:cNvSpPr>
              <a:spLocks/>
            </p:cNvSpPr>
            <p:nvPr userDrawn="1"/>
          </p:nvSpPr>
          <p:spPr>
            <a:xfrm>
              <a:off x="20235291" y="2732085"/>
              <a:ext cx="4514758" cy="39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41B800EB-099C-6303-549C-3631C6A1A44B}"/>
                </a:ext>
              </a:extLst>
            </p:cNvPr>
            <p:cNvSpPr/>
            <p:nvPr userDrawn="1"/>
          </p:nvSpPr>
          <p:spPr>
            <a:xfrm>
              <a:off x="21018447" y="3016807"/>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0" i="0" u="none" strike="noStrike" kern="0" cap="none" spc="0" normalizeH="0" baseline="0" noProof="0" dirty="0">
                  <a:ln>
                    <a:noFill/>
                  </a:ln>
                  <a:solidFill>
                    <a:srgbClr val="2C4C49"/>
                  </a:solidFill>
                  <a:effectLst/>
                  <a:uLnTx/>
                  <a:uFillTx/>
                  <a:latin typeface="+mj-lt"/>
                  <a:cs typeface="Segoe UI Light" panose="020B0502040204020203" pitchFamily="34" charset="0"/>
                </a:rPr>
                <a:t>Data van de Grafiek Bewerken</a:t>
              </a:r>
            </a:p>
          </p:txBody>
        </p:sp>
        <p:cxnSp>
          <p:nvCxnSpPr>
            <p:cNvPr id="9" name="Rechte verbindingslijn 8">
              <a:extLst>
                <a:ext uri="{FF2B5EF4-FFF2-40B4-BE49-F238E27FC236}">
                  <a16:creationId xmlns:a16="http://schemas.microsoft.com/office/drawing/2014/main" id="{59574942-CB69-364B-3776-8C0D02F8BCA6}"/>
                </a:ext>
              </a:extLst>
            </p:cNvPr>
            <p:cNvCxnSpPr>
              <a:cxnSpLocks/>
            </p:cNvCxnSpPr>
            <p:nvPr userDrawn="1"/>
          </p:nvCxnSpPr>
          <p:spPr>
            <a:xfrm>
              <a:off x="20235291" y="3414608"/>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C26BD3E4-A8FD-CE3E-1018-E4C2E873EB8E}"/>
                </a:ext>
              </a:extLst>
            </p:cNvPr>
            <p:cNvCxnSpPr>
              <a:cxnSpLocks/>
            </p:cNvCxnSpPr>
            <p:nvPr userDrawn="1"/>
          </p:nvCxnSpPr>
          <p:spPr>
            <a:xfrm>
              <a:off x="20235291" y="5464171"/>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11" name="Rechthoek 10">
              <a:extLst>
                <a:ext uri="{FF2B5EF4-FFF2-40B4-BE49-F238E27FC236}">
                  <a16:creationId xmlns:a16="http://schemas.microsoft.com/office/drawing/2014/main" id="{39147388-FF4C-8F43-F67D-5A296A9F2603}"/>
                </a:ext>
              </a:extLst>
            </p:cNvPr>
            <p:cNvSpPr/>
            <p:nvPr userDrawn="1"/>
          </p:nvSpPr>
          <p:spPr>
            <a:xfrm>
              <a:off x="21008262" y="3605525"/>
              <a:ext cx="3085348" cy="595423"/>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800" kern="0" noProof="0" dirty="0">
                  <a:solidFill>
                    <a:schemeClr val="tx1"/>
                  </a:solidFill>
                  <a:latin typeface="+mn-lt"/>
                  <a:cs typeface="Segoe UI Light" panose="020B0502040204020203" pitchFamily="34" charset="0"/>
                </a:rPr>
                <a:t>Selecteer de grafiek, klik met de </a:t>
              </a:r>
              <a:br>
                <a:rPr lang="nl-NL" sz="1800" kern="0" noProof="0" dirty="0">
                  <a:solidFill>
                    <a:schemeClr val="tx1"/>
                  </a:solidFill>
                  <a:latin typeface="+mn-lt"/>
                  <a:cs typeface="Segoe UI Light" panose="020B0502040204020203" pitchFamily="34" charset="0"/>
                </a:rPr>
              </a:br>
              <a:r>
                <a:rPr lang="nl-NL" sz="1800" kern="0" noProof="0" dirty="0">
                  <a:solidFill>
                    <a:schemeClr val="tx1"/>
                  </a:solidFill>
                  <a:latin typeface="+mn-lt"/>
                  <a:cs typeface="Segoe UI Light" panose="020B0502040204020203" pitchFamily="34" charset="0"/>
                </a:rPr>
                <a:t>rechter muisknop en kies </a:t>
              </a:r>
              <a:br>
                <a:rPr lang="nl-NL" sz="1800" kern="0" noProof="0" dirty="0">
                  <a:solidFill>
                    <a:schemeClr val="tx1"/>
                  </a:solidFill>
                  <a:latin typeface="+mn-lt"/>
                  <a:cs typeface="Segoe UI Light" panose="020B0502040204020203" pitchFamily="34" charset="0"/>
                </a:rPr>
              </a:br>
              <a:r>
                <a:rPr lang="nl-NL" sz="1800" b="1" kern="0" noProof="0" dirty="0">
                  <a:solidFill>
                    <a:schemeClr val="tx1"/>
                  </a:solidFill>
                  <a:latin typeface="+mn-lt"/>
                  <a:cs typeface="Segoe UI Light" panose="020B0502040204020203" pitchFamily="34" charset="0"/>
                </a:rPr>
                <a:t>‘Gegevens bewerken’</a:t>
              </a:r>
            </a:p>
          </p:txBody>
        </p:sp>
        <p:sp>
          <p:nvSpPr>
            <p:cNvPr id="12" name="Ovaal 11">
              <a:extLst>
                <a:ext uri="{FF2B5EF4-FFF2-40B4-BE49-F238E27FC236}">
                  <a16:creationId xmlns:a16="http://schemas.microsoft.com/office/drawing/2014/main" id="{3FE01F7A-202F-E053-10A0-6D24A7F1275B}"/>
                </a:ext>
              </a:extLst>
            </p:cNvPr>
            <p:cNvSpPr/>
            <p:nvPr userDrawn="1"/>
          </p:nvSpPr>
          <p:spPr>
            <a:xfrm>
              <a:off x="20389145" y="3643291"/>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grpSp>
          <p:nvGrpSpPr>
            <p:cNvPr id="13" name="Groep 12">
              <a:extLst>
                <a:ext uri="{FF2B5EF4-FFF2-40B4-BE49-F238E27FC236}">
                  <a16:creationId xmlns:a16="http://schemas.microsoft.com/office/drawing/2014/main" id="{3D085C91-ED95-CA3D-1BF4-CDBD0A7464EE}"/>
                </a:ext>
              </a:extLst>
            </p:cNvPr>
            <p:cNvGrpSpPr/>
            <p:nvPr userDrawn="1"/>
          </p:nvGrpSpPr>
          <p:grpSpPr>
            <a:xfrm>
              <a:off x="21018447" y="4512847"/>
              <a:ext cx="1714530" cy="639425"/>
              <a:chOff x="12757283" y="4365594"/>
              <a:chExt cx="1714530" cy="639425"/>
            </a:xfrm>
          </p:grpSpPr>
          <p:sp>
            <p:nvSpPr>
              <p:cNvPr id="25" name="Rechthoek 24">
                <a:extLst>
                  <a:ext uri="{FF2B5EF4-FFF2-40B4-BE49-F238E27FC236}">
                    <a16:creationId xmlns:a16="http://schemas.microsoft.com/office/drawing/2014/main" id="{28ED68C7-477A-C50E-1A56-1C2A0423DF18}"/>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6" name="Rechthoek 25">
                <a:extLst>
                  <a:ext uri="{FF2B5EF4-FFF2-40B4-BE49-F238E27FC236}">
                    <a16:creationId xmlns:a16="http://schemas.microsoft.com/office/drawing/2014/main" id="{3EF90E7B-E649-814B-A422-F8DE02DCFD6E}"/>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 name="Tekstvak 26">
                <a:extLst>
                  <a:ext uri="{FF2B5EF4-FFF2-40B4-BE49-F238E27FC236}">
                    <a16:creationId xmlns:a16="http://schemas.microsoft.com/office/drawing/2014/main" id="{1989B692-D680-4D99-F373-0AFACA28886A}"/>
                  </a:ext>
                </a:extLst>
              </p:cNvPr>
              <p:cNvSpPr txBox="1"/>
              <p:nvPr userDrawn="1"/>
            </p:nvSpPr>
            <p:spPr>
              <a:xfrm>
                <a:off x="12997648" y="4404704"/>
                <a:ext cx="1248154"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28" name="Tekstvak 27">
                <a:extLst>
                  <a:ext uri="{FF2B5EF4-FFF2-40B4-BE49-F238E27FC236}">
                    <a16:creationId xmlns:a16="http://schemas.microsoft.com/office/drawing/2014/main" id="{2DCBC2A5-C7F6-482D-C278-360929493328}"/>
                  </a:ext>
                </a:extLst>
              </p:cNvPr>
              <p:cNvSpPr txBox="1"/>
              <p:nvPr userDrawn="1"/>
            </p:nvSpPr>
            <p:spPr>
              <a:xfrm>
                <a:off x="12984219" y="4725830"/>
                <a:ext cx="1274711" cy="195500"/>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29" name="Picture 3">
                <a:extLst>
                  <a:ext uri="{FF2B5EF4-FFF2-40B4-BE49-F238E27FC236}">
                    <a16:creationId xmlns:a16="http://schemas.microsoft.com/office/drawing/2014/main" id="{BA800110-732B-5C3B-DBF2-18BCDCD779B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ep 29">
                <a:extLst>
                  <a:ext uri="{FF2B5EF4-FFF2-40B4-BE49-F238E27FC236}">
                    <a16:creationId xmlns:a16="http://schemas.microsoft.com/office/drawing/2014/main" id="{B1A472B2-1CFD-CB1F-C2D8-C9393C5CE6A9}"/>
                  </a:ext>
                </a:extLst>
              </p:cNvPr>
              <p:cNvGrpSpPr/>
              <p:nvPr userDrawn="1"/>
            </p:nvGrpSpPr>
            <p:grpSpPr>
              <a:xfrm>
                <a:off x="12831198" y="4432250"/>
                <a:ext cx="139861" cy="152244"/>
                <a:chOff x="12574450" y="6053892"/>
                <a:chExt cx="169232" cy="184215"/>
              </a:xfrm>
            </p:grpSpPr>
            <p:sp>
              <p:nvSpPr>
                <p:cNvPr id="53" name="Rechthoek 52">
                  <a:extLst>
                    <a:ext uri="{FF2B5EF4-FFF2-40B4-BE49-F238E27FC236}">
                      <a16:creationId xmlns:a16="http://schemas.microsoft.com/office/drawing/2014/main" id="{D520AA69-F583-1669-B37F-F4764B1A04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4" name="Rechthoek 53">
                  <a:extLst>
                    <a:ext uri="{FF2B5EF4-FFF2-40B4-BE49-F238E27FC236}">
                      <a16:creationId xmlns:a16="http://schemas.microsoft.com/office/drawing/2014/main" id="{80D5147B-EFD3-AEE7-BA20-750CB95ADBD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5" name="Rechthoek 54">
                  <a:extLst>
                    <a:ext uri="{FF2B5EF4-FFF2-40B4-BE49-F238E27FC236}">
                      <a16:creationId xmlns:a16="http://schemas.microsoft.com/office/drawing/2014/main" id="{07854895-C63F-06DD-62B1-321BF9110A2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31" name="Groep 30">
                <a:extLst>
                  <a:ext uri="{FF2B5EF4-FFF2-40B4-BE49-F238E27FC236}">
                    <a16:creationId xmlns:a16="http://schemas.microsoft.com/office/drawing/2014/main" id="{A8500386-9836-F02A-5238-E7D026A479FF}"/>
                  </a:ext>
                </a:extLst>
              </p:cNvPr>
              <p:cNvGrpSpPr/>
              <p:nvPr userDrawn="1"/>
            </p:nvGrpSpPr>
            <p:grpSpPr>
              <a:xfrm>
                <a:off x="12831198" y="4748585"/>
                <a:ext cx="184916" cy="120210"/>
                <a:chOff x="8815516" y="1076284"/>
                <a:chExt cx="503174" cy="327105"/>
              </a:xfrm>
            </p:grpSpPr>
            <p:sp>
              <p:nvSpPr>
                <p:cNvPr id="32" name="Rechthoek 31">
                  <a:extLst>
                    <a:ext uri="{FF2B5EF4-FFF2-40B4-BE49-F238E27FC236}">
                      <a16:creationId xmlns:a16="http://schemas.microsoft.com/office/drawing/2014/main" id="{A4A27A68-9C69-C8AD-A1E7-BFECDDC2452D}"/>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3" name="Groep 32">
                  <a:extLst>
                    <a:ext uri="{FF2B5EF4-FFF2-40B4-BE49-F238E27FC236}">
                      <a16:creationId xmlns:a16="http://schemas.microsoft.com/office/drawing/2014/main" id="{BDDFC576-EFCB-0243-43D6-DC22BA14715D}"/>
                    </a:ext>
                  </a:extLst>
                </p:cNvPr>
                <p:cNvGrpSpPr/>
                <p:nvPr userDrawn="1"/>
              </p:nvGrpSpPr>
              <p:grpSpPr>
                <a:xfrm>
                  <a:off x="8815517" y="1076284"/>
                  <a:ext cx="503173" cy="327105"/>
                  <a:chOff x="1351248" y="-683635"/>
                  <a:chExt cx="503173" cy="327105"/>
                </a:xfrm>
              </p:grpSpPr>
              <p:grpSp>
                <p:nvGrpSpPr>
                  <p:cNvPr id="34" name="Groep 33">
                    <a:extLst>
                      <a:ext uri="{FF2B5EF4-FFF2-40B4-BE49-F238E27FC236}">
                        <a16:creationId xmlns:a16="http://schemas.microsoft.com/office/drawing/2014/main" id="{09D166C9-7402-F381-2495-6839164809B8}"/>
                      </a:ext>
                    </a:extLst>
                  </p:cNvPr>
                  <p:cNvGrpSpPr/>
                  <p:nvPr userDrawn="1"/>
                </p:nvGrpSpPr>
                <p:grpSpPr>
                  <a:xfrm>
                    <a:off x="1351248" y="-683635"/>
                    <a:ext cx="375186" cy="293652"/>
                    <a:chOff x="1094874" y="-884923"/>
                    <a:chExt cx="884668" cy="692417"/>
                  </a:xfrm>
                </p:grpSpPr>
                <p:sp>
                  <p:nvSpPr>
                    <p:cNvPr id="39" name="Rechthoek 38">
                      <a:extLst>
                        <a:ext uri="{FF2B5EF4-FFF2-40B4-BE49-F238E27FC236}">
                          <a16:creationId xmlns:a16="http://schemas.microsoft.com/office/drawing/2014/main" id="{C03C3CC6-9CA8-F2A1-B419-0468F92F28F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0" name="Groep 39">
                      <a:extLst>
                        <a:ext uri="{FF2B5EF4-FFF2-40B4-BE49-F238E27FC236}">
                          <a16:creationId xmlns:a16="http://schemas.microsoft.com/office/drawing/2014/main" id="{A294F568-1C8F-32EF-9F49-C37402CB999F}"/>
                        </a:ext>
                      </a:extLst>
                    </p:cNvPr>
                    <p:cNvGrpSpPr/>
                    <p:nvPr userDrawn="1"/>
                  </p:nvGrpSpPr>
                  <p:grpSpPr>
                    <a:xfrm>
                      <a:off x="1094874" y="-878306"/>
                      <a:ext cx="867364" cy="685800"/>
                      <a:chOff x="1094874" y="-878306"/>
                      <a:chExt cx="867364" cy="613611"/>
                    </a:xfrm>
                  </p:grpSpPr>
                  <p:cxnSp>
                    <p:nvCxnSpPr>
                      <p:cNvPr id="46" name="Rechte verbindingslijn 45">
                        <a:extLst>
                          <a:ext uri="{FF2B5EF4-FFF2-40B4-BE49-F238E27FC236}">
                            <a16:creationId xmlns:a16="http://schemas.microsoft.com/office/drawing/2014/main" id="{52EA68A8-56EA-D8AF-118D-4716B5EC0D0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1243AE68-2F33-F2D2-0946-4D4F6EB7F8E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8" name="Groep 47">
                        <a:extLst>
                          <a:ext uri="{FF2B5EF4-FFF2-40B4-BE49-F238E27FC236}">
                            <a16:creationId xmlns:a16="http://schemas.microsoft.com/office/drawing/2014/main" id="{724E7047-204D-1D59-6B09-25A330965AE5}"/>
                          </a:ext>
                        </a:extLst>
                      </p:cNvPr>
                      <p:cNvGrpSpPr/>
                      <p:nvPr userDrawn="1"/>
                    </p:nvGrpSpPr>
                    <p:grpSpPr>
                      <a:xfrm>
                        <a:off x="1270535" y="-878306"/>
                        <a:ext cx="526983" cy="613611"/>
                        <a:chOff x="1270535" y="-745959"/>
                        <a:chExt cx="526983" cy="481264"/>
                      </a:xfrm>
                    </p:grpSpPr>
                    <p:cxnSp>
                      <p:nvCxnSpPr>
                        <p:cNvPr id="49" name="Rechte verbindingslijn 48">
                          <a:extLst>
                            <a:ext uri="{FF2B5EF4-FFF2-40B4-BE49-F238E27FC236}">
                              <a16:creationId xmlns:a16="http://schemas.microsoft.com/office/drawing/2014/main" id="{60007A45-5D34-7322-2106-4219948EFF71}"/>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4C66BA64-3029-C424-1093-BE8CBBDA9B3E}"/>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7859D739-DD80-C004-9B6B-F8177A5AF1DE}"/>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D3567084-B6E2-57B2-60BD-6954D0F99E99}"/>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1" name="Rechte verbindingslijn 40">
                      <a:extLst>
                        <a:ext uri="{FF2B5EF4-FFF2-40B4-BE49-F238E27FC236}">
                          <a16:creationId xmlns:a16="http://schemas.microsoft.com/office/drawing/2014/main" id="{1E6B0B07-2294-61D1-7013-C2B6EEE656D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2" name="Groep 41">
                      <a:extLst>
                        <a:ext uri="{FF2B5EF4-FFF2-40B4-BE49-F238E27FC236}">
                          <a16:creationId xmlns:a16="http://schemas.microsoft.com/office/drawing/2014/main" id="{16638B9E-8A43-245C-96CA-9881764435E9}"/>
                        </a:ext>
                      </a:extLst>
                    </p:cNvPr>
                    <p:cNvGrpSpPr/>
                    <p:nvPr userDrawn="1"/>
                  </p:nvGrpSpPr>
                  <p:grpSpPr>
                    <a:xfrm>
                      <a:off x="1094874" y="-607596"/>
                      <a:ext cx="878306" cy="276726"/>
                      <a:chOff x="1106905" y="-607596"/>
                      <a:chExt cx="878307" cy="276726"/>
                    </a:xfrm>
                  </p:grpSpPr>
                  <p:cxnSp>
                    <p:nvCxnSpPr>
                      <p:cNvPr id="43" name="Rechte verbindingslijn 42">
                        <a:extLst>
                          <a:ext uri="{FF2B5EF4-FFF2-40B4-BE49-F238E27FC236}">
                            <a16:creationId xmlns:a16="http://schemas.microsoft.com/office/drawing/2014/main" id="{E748E02F-6412-5F04-2523-6A1D8D883901}"/>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3B1608F5-3BAD-5A53-8FA1-145269AE31A8}"/>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D38BF2CF-DBCF-F8F8-8B84-01274126122B}"/>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35" name="Groep 34">
                    <a:extLst>
                      <a:ext uri="{FF2B5EF4-FFF2-40B4-BE49-F238E27FC236}">
                        <a16:creationId xmlns:a16="http://schemas.microsoft.com/office/drawing/2014/main" id="{D6FFF0AD-7597-345D-23D0-304D4680523D}"/>
                      </a:ext>
                    </a:extLst>
                  </p:cNvPr>
                  <p:cNvGrpSpPr/>
                  <p:nvPr userDrawn="1"/>
                </p:nvGrpSpPr>
                <p:grpSpPr>
                  <a:xfrm rot="2700000">
                    <a:off x="1605871" y="-605080"/>
                    <a:ext cx="90079" cy="407021"/>
                    <a:chOff x="3130062" y="-817193"/>
                    <a:chExt cx="131884" cy="595920"/>
                  </a:xfrm>
                  <a:solidFill>
                    <a:srgbClr val="3399FF"/>
                  </a:solidFill>
                </p:grpSpPr>
                <p:sp>
                  <p:nvSpPr>
                    <p:cNvPr id="36" name="Rechthoek 35">
                      <a:extLst>
                        <a:ext uri="{FF2B5EF4-FFF2-40B4-BE49-F238E27FC236}">
                          <a16:creationId xmlns:a16="http://schemas.microsoft.com/office/drawing/2014/main" id="{7A3BD3FA-DDEB-D097-2EF8-DF7D1151A215}"/>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7" name="Rechthoek: afgeronde bovenhoeken 112">
                      <a:extLst>
                        <a:ext uri="{FF2B5EF4-FFF2-40B4-BE49-F238E27FC236}">
                          <a16:creationId xmlns:a16="http://schemas.microsoft.com/office/drawing/2014/main" id="{4005011B-8515-258A-DA48-F44913FC2C41}"/>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8" name="Gelijkbenige driehoek 113">
                      <a:extLst>
                        <a:ext uri="{FF2B5EF4-FFF2-40B4-BE49-F238E27FC236}">
                          <a16:creationId xmlns:a16="http://schemas.microsoft.com/office/drawing/2014/main" id="{9C613A0A-FB08-D85A-EBB5-91A7A7C5D5D1}"/>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nvGrpSpPr>
            <p:cNvPr id="14" name="Groep 13">
              <a:extLst>
                <a:ext uri="{FF2B5EF4-FFF2-40B4-BE49-F238E27FC236}">
                  <a16:creationId xmlns:a16="http://schemas.microsoft.com/office/drawing/2014/main" id="{A4ADEA0B-4B5A-B4FE-0F8C-5C93220F1C96}"/>
                </a:ext>
              </a:extLst>
            </p:cNvPr>
            <p:cNvGrpSpPr/>
            <p:nvPr userDrawn="1"/>
          </p:nvGrpSpPr>
          <p:grpSpPr>
            <a:xfrm>
              <a:off x="20235291" y="1"/>
              <a:ext cx="5191383" cy="2732086"/>
              <a:chOff x="20235291" y="1"/>
              <a:chExt cx="5191383" cy="2732086"/>
            </a:xfrm>
          </p:grpSpPr>
          <p:sp>
            <p:nvSpPr>
              <p:cNvPr id="18" name="Rechthoek 17">
                <a:extLst>
                  <a:ext uri="{FF2B5EF4-FFF2-40B4-BE49-F238E27FC236}">
                    <a16:creationId xmlns:a16="http://schemas.microsoft.com/office/drawing/2014/main" id="{CA2ABD18-D413-1C39-1209-2443E253896E}"/>
                  </a:ext>
                </a:extLst>
              </p:cNvPr>
              <p:cNvSpPr>
                <a:spLocks/>
              </p:cNvSpPr>
              <p:nvPr userDrawn="1"/>
            </p:nvSpPr>
            <p:spPr>
              <a:xfrm>
                <a:off x="20235291" y="1"/>
                <a:ext cx="4514758" cy="273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730DBB44-91CE-4A7E-AE2E-A37E08AFCC4C}"/>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Grafiek invoegen/veranderen</a:t>
                </a:r>
              </a:p>
            </p:txBody>
          </p:sp>
          <p:cxnSp>
            <p:nvCxnSpPr>
              <p:cNvPr id="20" name="Rechte verbindingslijn 19">
                <a:extLst>
                  <a:ext uri="{FF2B5EF4-FFF2-40B4-BE49-F238E27FC236}">
                    <a16:creationId xmlns:a16="http://schemas.microsoft.com/office/drawing/2014/main" id="{0BB52087-E639-C94F-585A-92AE93C8FE31}"/>
                  </a:ext>
                </a:extLst>
              </p:cNvPr>
              <p:cNvCxnSpPr>
                <a:cxnSpLocks/>
              </p:cNvCxnSpPr>
              <p:nvPr userDrawn="1"/>
            </p:nvCxnSpPr>
            <p:spPr>
              <a:xfrm>
                <a:off x="20235291" y="682523"/>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21" name="Rechte verbindingslijn 20">
                <a:extLst>
                  <a:ext uri="{FF2B5EF4-FFF2-40B4-BE49-F238E27FC236}">
                    <a16:creationId xmlns:a16="http://schemas.microsoft.com/office/drawing/2014/main" id="{B2648646-30A3-5324-2B97-69CA1A86178C}"/>
                  </a:ext>
                </a:extLst>
              </p:cNvPr>
              <p:cNvCxnSpPr>
                <a:cxnSpLocks/>
              </p:cNvCxnSpPr>
              <p:nvPr userDrawn="1"/>
            </p:nvCxnSpPr>
            <p:spPr>
              <a:xfrm>
                <a:off x="20235291" y="2732086"/>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22" name="Rechthoek 21">
                <a:extLst>
                  <a:ext uri="{FF2B5EF4-FFF2-40B4-BE49-F238E27FC236}">
                    <a16:creationId xmlns:a16="http://schemas.microsoft.com/office/drawing/2014/main" id="{37C94B53-D252-8CAA-B225-8181C9A1E1C4}"/>
                  </a:ext>
                </a:extLst>
              </p:cNvPr>
              <p:cNvSpPr/>
              <p:nvPr userDrawn="1"/>
            </p:nvSpPr>
            <p:spPr>
              <a:xfrm>
                <a:off x="21008262" y="873440"/>
                <a:ext cx="3285800" cy="595423"/>
              </a:xfrm>
              <a:prstGeom prst="rect">
                <a:avLst/>
              </a:prstGeom>
              <a:noFill/>
              <a:ln w="25400" cap="flat" cmpd="sng" algn="ctr">
                <a:noFill/>
                <a:prstDash val="solid"/>
              </a:ln>
              <a:effectLst/>
            </p:spPr>
            <p:txBody>
              <a:bodyPr lIns="0" tIns="0" rIns="0" bIns="0" rtlCol="0" anchor="t"/>
              <a:lstStyle/>
              <a:p>
                <a:pPr marL="0" indent="0">
                  <a:buNone/>
                </a:pPr>
                <a:r>
                  <a:rPr lang="nl-NL" sz="1800" b="1" dirty="0"/>
                  <a:t>Instructie: Grafiek aanpassen via het </a:t>
                </a:r>
                <a:r>
                  <a:rPr lang="nl-NL" sz="1800" b="1" dirty="0" err="1"/>
                  <a:t>diamodel</a:t>
                </a:r>
                <a:r>
                  <a:rPr lang="nl-NL" sz="1800" b="1" dirty="0"/>
                  <a:t> in PowerPoint. </a:t>
                </a:r>
                <a:r>
                  <a:rPr lang="nl-NL" sz="1800" dirty="0"/>
                  <a:t>Ga naar het tabblad </a:t>
                </a:r>
                <a:r>
                  <a:rPr lang="nl-NL" sz="1800" b="1" dirty="0"/>
                  <a:t>Beeld</a:t>
                </a:r>
                <a:r>
                  <a:rPr lang="nl-NL" sz="1800" dirty="0"/>
                  <a:t> &gt; klik op </a:t>
                </a:r>
                <a:r>
                  <a:rPr lang="nl-NL" sz="1800" b="1" dirty="0" err="1"/>
                  <a:t>Diamodel</a:t>
                </a:r>
                <a:r>
                  <a:rPr lang="nl-NL" sz="1800" dirty="0"/>
                  <a:t>.</a:t>
                </a:r>
              </a:p>
            </p:txBody>
          </p:sp>
          <p:sp>
            <p:nvSpPr>
              <p:cNvPr id="23" name="Ovaal 22">
                <a:extLst>
                  <a:ext uri="{FF2B5EF4-FFF2-40B4-BE49-F238E27FC236}">
                    <a16:creationId xmlns:a16="http://schemas.microsoft.com/office/drawing/2014/main" id="{5D0BCD90-78DC-CB77-C0EC-980BAA6FF65B}"/>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pic>
            <p:nvPicPr>
              <p:cNvPr id="24" name="Afbeelding 23" descr="Afbeelding met tekst, schermopname, ontwerp, Lettertype&#10;&#10;Automatisch gegenereerde beschrijving">
                <a:extLst>
                  <a:ext uri="{FF2B5EF4-FFF2-40B4-BE49-F238E27FC236}">
                    <a16:creationId xmlns:a16="http://schemas.microsoft.com/office/drawing/2014/main" id="{FCFF112A-2A96-9D9D-B71B-BCB7E60D39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08262" y="1648776"/>
                <a:ext cx="963976" cy="963976"/>
              </a:xfrm>
              <a:prstGeom prst="rect">
                <a:avLst/>
              </a:prstGeom>
            </p:spPr>
          </p:pic>
        </p:grpSp>
        <p:sp>
          <p:nvSpPr>
            <p:cNvPr id="15" name="Rechthoek 14">
              <a:extLst>
                <a:ext uri="{FF2B5EF4-FFF2-40B4-BE49-F238E27FC236}">
                  <a16:creationId xmlns:a16="http://schemas.microsoft.com/office/drawing/2014/main" id="{C7F3F367-3E0C-5D09-45D2-FFFC14D19B40}"/>
                </a:ext>
              </a:extLst>
            </p:cNvPr>
            <p:cNvSpPr/>
            <p:nvPr userDrawn="1"/>
          </p:nvSpPr>
          <p:spPr>
            <a:xfrm>
              <a:off x="21008262" y="5748892"/>
              <a:ext cx="3085348" cy="595423"/>
            </a:xfrm>
            <a:prstGeom prst="rect">
              <a:avLst/>
            </a:prstGeom>
            <a:noFill/>
            <a:ln w="25400" cap="flat" cmpd="sng" algn="ctr">
              <a:noFill/>
              <a:prstDash val="solid"/>
            </a:ln>
            <a:effectLst/>
          </p:spPr>
          <p:txBody>
            <a:bodyPr lIns="0" tIns="0" rIns="0" bIns="0" rtlCol="0" anchor="t"/>
            <a:lstStyle/>
            <a:p>
              <a:pPr marL="0" indent="0">
                <a:buFont typeface="+mj-lt"/>
                <a:buNone/>
              </a:pPr>
              <a:r>
                <a:rPr lang="nl-NL" sz="1800" dirty="0"/>
                <a:t>Als je klaar bent, klik op </a:t>
              </a:r>
              <a:br>
                <a:rPr lang="nl-NL" sz="1800" dirty="0"/>
              </a:br>
              <a:r>
                <a:rPr lang="nl-NL" sz="1800" b="1" dirty="0" err="1"/>
                <a:t>Diamodel</a:t>
              </a:r>
              <a:r>
                <a:rPr lang="nl-NL" sz="1800" b="1" dirty="0"/>
                <a:t> &gt; Sluiten</a:t>
              </a:r>
            </a:p>
          </p:txBody>
        </p:sp>
        <p:sp>
          <p:nvSpPr>
            <p:cNvPr id="16" name="Ovaal 15">
              <a:extLst>
                <a:ext uri="{FF2B5EF4-FFF2-40B4-BE49-F238E27FC236}">
                  <a16:creationId xmlns:a16="http://schemas.microsoft.com/office/drawing/2014/main" id="{0F6CAADB-3681-23CE-6A1B-99B21F8C4E7B}"/>
                </a:ext>
              </a:extLst>
            </p:cNvPr>
            <p:cNvSpPr/>
            <p:nvPr userDrawn="1"/>
          </p:nvSpPr>
          <p:spPr>
            <a:xfrm>
              <a:off x="20389145" y="5786658"/>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cxnSp>
          <p:nvCxnSpPr>
            <p:cNvPr id="17" name="Rechte verbindingslijn 16">
              <a:extLst>
                <a:ext uri="{FF2B5EF4-FFF2-40B4-BE49-F238E27FC236}">
                  <a16:creationId xmlns:a16="http://schemas.microsoft.com/office/drawing/2014/main" id="{F8945D97-8716-A1DA-B11F-CAE817A58D79}"/>
                </a:ext>
              </a:extLst>
            </p:cNvPr>
            <p:cNvCxnSpPr>
              <a:cxnSpLocks/>
            </p:cNvCxnSpPr>
            <p:nvPr userDrawn="1"/>
          </p:nvCxnSpPr>
          <p:spPr>
            <a:xfrm>
              <a:off x="20235291" y="6697673"/>
              <a:ext cx="4514758" cy="0"/>
            </a:xfrm>
            <a:prstGeom prst="line">
              <a:avLst/>
            </a:prstGeom>
            <a:ln/>
          </p:spPr>
          <p:style>
            <a:lnRef idx="1">
              <a:schemeClr val="dk1"/>
            </a:lnRef>
            <a:fillRef idx="0">
              <a:schemeClr val="dk1"/>
            </a:fillRef>
            <a:effectRef idx="0">
              <a:schemeClr val="dk1"/>
            </a:effectRef>
            <a:fontRef idx="minor">
              <a:schemeClr val="tx1"/>
            </a:fontRef>
          </p:style>
        </p:cxnSp>
      </p:grpSp>
      <p:sp>
        <p:nvSpPr>
          <p:cNvPr id="3" name="Tekstvak 2">
            <a:extLst>
              <a:ext uri="{FF2B5EF4-FFF2-40B4-BE49-F238E27FC236}">
                <a16:creationId xmlns:a16="http://schemas.microsoft.com/office/drawing/2014/main" id="{94EEB25B-C185-5F16-1A10-EBAE46599489}"/>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Grafiek</a:t>
            </a:r>
          </a:p>
        </p:txBody>
      </p:sp>
      <p:pic>
        <p:nvPicPr>
          <p:cNvPr id="2" name="Graphic 1">
            <a:extLst>
              <a:ext uri="{FF2B5EF4-FFF2-40B4-BE49-F238E27FC236}">
                <a16:creationId xmlns:a16="http://schemas.microsoft.com/office/drawing/2014/main" id="{EDF4A43E-E38C-090E-F8D9-EFD122BAA43E}"/>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557910" y="268647"/>
            <a:ext cx="705716" cy="705716"/>
          </a:xfrm>
          <a:prstGeom prst="rect">
            <a:avLst/>
          </a:prstGeom>
        </p:spPr>
      </p:pic>
    </p:spTree>
    <p:extLst>
      <p:ext uri="{BB962C8B-B14F-4D97-AF65-F5344CB8AC3E}">
        <p14:creationId xmlns:p14="http://schemas.microsoft.com/office/powerpoint/2010/main" val="204766614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52765627-DFC8-9D6D-BD39-0C7F98E1EE9D}"/>
              </a:ext>
            </a:extLst>
          </p:cNvPr>
          <p:cNvSpPr txBox="1">
            <a:spLocks noGrp="1"/>
          </p:cNvSpPr>
          <p:nvPr>
            <p:ph type="title" hasCustomPrompt="1"/>
          </p:nvPr>
        </p:nvSpPr>
        <p:spPr>
          <a:xfrm>
            <a:off x="4337050" y="1316169"/>
            <a:ext cx="10611544" cy="863698"/>
          </a:xfrm>
          <a:prstGeom prst="rect">
            <a:avLst/>
          </a:prstGeom>
        </p:spPr>
        <p:txBody>
          <a:bodyPr vert="horz" wrap="square" lIns="0" tIns="17145" rIns="0" bIns="0" rtlCol="0">
            <a:spAutoFit/>
          </a:bodyPr>
          <a:lstStyle>
            <a:lvl1pPr>
              <a:defRPr sz="5500"/>
            </a:lvl1pPr>
          </a:lstStyle>
          <a:p>
            <a:pPr marL="12700">
              <a:lnSpc>
                <a:spcPct val="100000"/>
              </a:lnSpc>
              <a:spcBef>
                <a:spcPts val="135"/>
              </a:spcBef>
            </a:pPr>
            <a:r>
              <a:rPr lang="nl-NL" dirty="0"/>
              <a:t>Titel tabel</a:t>
            </a:r>
            <a:endParaRPr lang="nl-NL" spc="-50" dirty="0"/>
          </a:p>
        </p:txBody>
      </p:sp>
      <p:graphicFrame>
        <p:nvGraphicFramePr>
          <p:cNvPr id="7" name="object 7">
            <a:extLst>
              <a:ext uri="{FF2B5EF4-FFF2-40B4-BE49-F238E27FC236}">
                <a16:creationId xmlns:a16="http://schemas.microsoft.com/office/drawing/2014/main" id="{6583EB87-0733-7586-A3DF-33E354EA38C0}"/>
              </a:ext>
            </a:extLst>
          </p:cNvPr>
          <p:cNvGraphicFramePr>
            <a:graphicFrameLocks noGrp="1"/>
          </p:cNvGraphicFramePr>
          <p:nvPr userDrawn="1">
            <p:extLst>
              <p:ext uri="{D42A27DB-BD31-4B8C-83A1-F6EECF244321}">
                <p14:modId xmlns:p14="http://schemas.microsoft.com/office/powerpoint/2010/main" val="1182475481"/>
              </p:ext>
            </p:extLst>
          </p:nvPr>
        </p:nvGraphicFramePr>
        <p:xfrm>
          <a:off x="4337050" y="3015614"/>
          <a:ext cx="13987776" cy="6466840"/>
        </p:xfrm>
        <a:graphic>
          <a:graphicData uri="http://schemas.openxmlformats.org/drawingml/2006/table">
            <a:tbl>
              <a:tblPr firstRow="1" bandRow="1">
                <a:tableStyleId>{2D5ABB26-0587-4C30-8999-92F81FD0307C}</a:tableStyleId>
              </a:tblPr>
              <a:tblGrid>
                <a:gridCol w="3494404">
                  <a:extLst>
                    <a:ext uri="{9D8B030D-6E8A-4147-A177-3AD203B41FA5}">
                      <a16:colId xmlns:a16="http://schemas.microsoft.com/office/drawing/2014/main" val="20000"/>
                    </a:ext>
                  </a:extLst>
                </a:gridCol>
                <a:gridCol w="3494404">
                  <a:extLst>
                    <a:ext uri="{9D8B030D-6E8A-4147-A177-3AD203B41FA5}">
                      <a16:colId xmlns:a16="http://schemas.microsoft.com/office/drawing/2014/main" val="20001"/>
                    </a:ext>
                  </a:extLst>
                </a:gridCol>
                <a:gridCol w="3494404">
                  <a:extLst>
                    <a:ext uri="{9D8B030D-6E8A-4147-A177-3AD203B41FA5}">
                      <a16:colId xmlns:a16="http://schemas.microsoft.com/office/drawing/2014/main" val="20002"/>
                    </a:ext>
                  </a:extLst>
                </a:gridCol>
                <a:gridCol w="3504564">
                  <a:extLst>
                    <a:ext uri="{9D8B030D-6E8A-4147-A177-3AD203B41FA5}">
                      <a16:colId xmlns:a16="http://schemas.microsoft.com/office/drawing/2014/main" val="20003"/>
                    </a:ext>
                  </a:extLst>
                </a:gridCol>
              </a:tblGrid>
              <a:tr h="1614170">
                <a:tc>
                  <a:txBody>
                    <a:bodyPr/>
                    <a:lstStyle/>
                    <a:p>
                      <a:pPr marL="198755">
                        <a:lnSpc>
                          <a:spcPct val="100000"/>
                        </a:lnSpc>
                        <a:spcBef>
                          <a:spcPts val="1360"/>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dirty="0">
                        <a:latin typeface="Aptos"/>
                        <a:cs typeface="Aptos"/>
                      </a:endParaRPr>
                    </a:p>
                  </a:txBody>
                  <a:tcPr marL="0" marR="0" marT="172720" marB="0">
                    <a:lnR w="28575">
                      <a:solidFill>
                        <a:srgbClr val="FFFFFF"/>
                      </a:solidFill>
                      <a:prstDash val="solid"/>
                    </a:lnR>
                    <a:lnB w="28575">
                      <a:solidFill>
                        <a:srgbClr val="FFFFFF"/>
                      </a:solidFill>
                      <a:prstDash val="solid"/>
                    </a:lnB>
                    <a:solidFill>
                      <a:srgbClr val="2C4C49"/>
                    </a:solidFill>
                  </a:tcPr>
                </a:tc>
                <a:tc>
                  <a:txBody>
                    <a:bodyPr/>
                    <a:lstStyle/>
                    <a:p>
                      <a:pPr marL="198755">
                        <a:lnSpc>
                          <a:spcPct val="100000"/>
                        </a:lnSpc>
                        <a:spcBef>
                          <a:spcPts val="1360"/>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dirty="0">
                        <a:latin typeface="Aptos"/>
                        <a:cs typeface="Aptos"/>
                      </a:endParaRPr>
                    </a:p>
                  </a:txBody>
                  <a:tcPr marL="0" marR="0" marT="172720" marB="0">
                    <a:lnL w="28575">
                      <a:solidFill>
                        <a:srgbClr val="FFFFFF"/>
                      </a:solidFill>
                      <a:prstDash val="solid"/>
                    </a:lnL>
                    <a:lnR w="28575">
                      <a:solidFill>
                        <a:srgbClr val="FFFFFF"/>
                      </a:solidFill>
                      <a:prstDash val="solid"/>
                    </a:lnR>
                    <a:lnB w="28575">
                      <a:solidFill>
                        <a:srgbClr val="FFFFFF"/>
                      </a:solidFill>
                      <a:prstDash val="solid"/>
                    </a:lnB>
                    <a:solidFill>
                      <a:srgbClr val="2C4C49"/>
                    </a:solidFill>
                  </a:tcPr>
                </a:tc>
                <a:tc>
                  <a:txBody>
                    <a:bodyPr/>
                    <a:lstStyle/>
                    <a:p>
                      <a:pPr marL="198755">
                        <a:lnSpc>
                          <a:spcPct val="100000"/>
                        </a:lnSpc>
                        <a:spcBef>
                          <a:spcPts val="1360"/>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a:latin typeface="Aptos"/>
                        <a:cs typeface="Aptos"/>
                      </a:endParaRPr>
                    </a:p>
                  </a:txBody>
                  <a:tcPr marL="0" marR="0" marT="172720" marB="0">
                    <a:lnL w="28575">
                      <a:solidFill>
                        <a:srgbClr val="FFFFFF"/>
                      </a:solidFill>
                      <a:prstDash val="solid"/>
                    </a:lnL>
                    <a:lnR w="28575">
                      <a:solidFill>
                        <a:srgbClr val="FFFFFF"/>
                      </a:solidFill>
                      <a:prstDash val="solid"/>
                    </a:lnR>
                    <a:lnB w="28575">
                      <a:solidFill>
                        <a:srgbClr val="FFFFFF"/>
                      </a:solidFill>
                      <a:prstDash val="solid"/>
                    </a:lnB>
                    <a:solidFill>
                      <a:srgbClr val="2C4C49"/>
                    </a:solidFill>
                  </a:tcPr>
                </a:tc>
                <a:tc>
                  <a:txBody>
                    <a:bodyPr/>
                    <a:lstStyle/>
                    <a:p>
                      <a:pPr marL="198755">
                        <a:lnSpc>
                          <a:spcPct val="100000"/>
                        </a:lnSpc>
                        <a:spcBef>
                          <a:spcPts val="1360"/>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a:latin typeface="Aptos"/>
                        <a:cs typeface="Aptos"/>
                      </a:endParaRPr>
                    </a:p>
                  </a:txBody>
                  <a:tcPr marL="0" marR="0" marT="172720" marB="0">
                    <a:lnL w="28575">
                      <a:solidFill>
                        <a:srgbClr val="FFFFFF"/>
                      </a:solidFill>
                      <a:prstDash val="solid"/>
                    </a:lnL>
                    <a:lnB w="28575">
                      <a:solidFill>
                        <a:srgbClr val="FFFFFF"/>
                      </a:solidFill>
                      <a:prstDash val="solid"/>
                    </a:lnB>
                    <a:solidFill>
                      <a:srgbClr val="2C4C49"/>
                    </a:solidFill>
                  </a:tcPr>
                </a:tc>
                <a:extLst>
                  <a:ext uri="{0D108BD9-81ED-4DB2-BD59-A6C34878D82A}">
                    <a16:rowId xmlns:a16="http://schemas.microsoft.com/office/drawing/2014/main" val="10000"/>
                  </a:ext>
                </a:extLst>
              </a:tr>
              <a:tr h="1614170">
                <a:tc>
                  <a:txBody>
                    <a:bodyPr/>
                    <a:lstStyle/>
                    <a:p>
                      <a:pPr marL="198755">
                        <a:lnSpc>
                          <a:spcPct val="100000"/>
                        </a:lnSpc>
                        <a:spcBef>
                          <a:spcPts val="1365"/>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dirty="0">
                        <a:latin typeface="Aptos"/>
                        <a:cs typeface="Aptos"/>
                      </a:endParaRPr>
                    </a:p>
                  </a:txBody>
                  <a:tcPr marL="0" marR="0" marT="173355" marB="0">
                    <a:lnR w="28575">
                      <a:solidFill>
                        <a:srgbClr val="FFFFFF"/>
                      </a:solidFill>
                      <a:prstDash val="solid"/>
                    </a:lnR>
                    <a:lnT w="28575">
                      <a:solidFill>
                        <a:srgbClr val="FFFFFF"/>
                      </a:solidFill>
                      <a:prstDash val="solid"/>
                    </a:lnT>
                    <a:lnB w="28575">
                      <a:solidFill>
                        <a:srgbClr val="FFFFFF"/>
                      </a:solidFill>
                      <a:prstDash val="solid"/>
                    </a:lnB>
                    <a:solidFill>
                      <a:srgbClr val="819492"/>
                    </a:solidFill>
                  </a:tcPr>
                </a:tc>
                <a:tc>
                  <a:txBody>
                    <a:bodyPr/>
                    <a:lstStyle/>
                    <a:p>
                      <a:pPr marL="199390">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BC0C0"/>
                    </a:solidFill>
                  </a:tcPr>
                </a:tc>
                <a:tc>
                  <a:txBody>
                    <a:bodyPr/>
                    <a:lstStyle/>
                    <a:p>
                      <a:pPr marL="199390">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BC0C0"/>
                    </a:solidFill>
                  </a:tcPr>
                </a:tc>
                <a:tc>
                  <a:txBody>
                    <a:bodyPr/>
                    <a:lstStyle/>
                    <a:p>
                      <a:pPr marL="199390">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dirty="0">
                        <a:latin typeface="Aptos"/>
                        <a:cs typeface="Aptos"/>
                      </a:endParaRPr>
                    </a:p>
                  </a:txBody>
                  <a:tcPr marL="0" marR="0" marT="173355" marB="0">
                    <a:lnL w="28575">
                      <a:solidFill>
                        <a:srgbClr val="FFFFFF"/>
                      </a:solidFill>
                      <a:prstDash val="solid"/>
                    </a:lnL>
                    <a:lnT w="28575">
                      <a:solidFill>
                        <a:srgbClr val="FFFFFF"/>
                      </a:solidFill>
                      <a:prstDash val="solid"/>
                    </a:lnT>
                    <a:lnB w="28575">
                      <a:solidFill>
                        <a:srgbClr val="FFFFFF"/>
                      </a:solidFill>
                      <a:prstDash val="solid"/>
                    </a:lnB>
                    <a:solidFill>
                      <a:srgbClr val="9BC0C0"/>
                    </a:solidFill>
                  </a:tcPr>
                </a:tc>
                <a:extLst>
                  <a:ext uri="{0D108BD9-81ED-4DB2-BD59-A6C34878D82A}">
                    <a16:rowId xmlns:a16="http://schemas.microsoft.com/office/drawing/2014/main" val="10001"/>
                  </a:ext>
                </a:extLst>
              </a:tr>
              <a:tr h="1614170">
                <a:tc>
                  <a:txBody>
                    <a:bodyPr/>
                    <a:lstStyle/>
                    <a:p>
                      <a:pPr marL="199390">
                        <a:lnSpc>
                          <a:spcPct val="100000"/>
                        </a:lnSpc>
                        <a:spcBef>
                          <a:spcPts val="1365"/>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a:latin typeface="Aptos"/>
                        <a:cs typeface="Aptos"/>
                      </a:endParaRPr>
                    </a:p>
                  </a:txBody>
                  <a:tcPr marL="0" marR="0" marT="173355" marB="0">
                    <a:lnR w="28575">
                      <a:solidFill>
                        <a:srgbClr val="FFFFFF"/>
                      </a:solidFill>
                      <a:prstDash val="solid"/>
                    </a:lnR>
                    <a:lnT w="28575">
                      <a:solidFill>
                        <a:srgbClr val="FFFFFF"/>
                      </a:solidFill>
                      <a:prstDash val="solid"/>
                    </a:lnT>
                    <a:lnB w="28575">
                      <a:solidFill>
                        <a:srgbClr val="FFFFFF"/>
                      </a:solidFill>
                      <a:prstDash val="solid"/>
                    </a:lnB>
                    <a:solidFill>
                      <a:srgbClr val="819492"/>
                    </a:solidFill>
                  </a:tcPr>
                </a:tc>
                <a:tc>
                  <a:txBody>
                    <a:bodyPr/>
                    <a:lstStyle/>
                    <a:p>
                      <a:pPr marL="199390">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BC0C0"/>
                    </a:solidFill>
                  </a:tcPr>
                </a:tc>
                <a:tc>
                  <a:txBody>
                    <a:bodyPr/>
                    <a:lstStyle/>
                    <a:p>
                      <a:pPr marL="199390">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dirty="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BC0C0"/>
                    </a:solidFill>
                  </a:tcPr>
                </a:tc>
                <a:tc>
                  <a:txBody>
                    <a:bodyPr/>
                    <a:lstStyle/>
                    <a:p>
                      <a:pPr marL="200025">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T w="28575">
                      <a:solidFill>
                        <a:srgbClr val="FFFFFF"/>
                      </a:solidFill>
                      <a:prstDash val="solid"/>
                    </a:lnT>
                    <a:lnB w="28575">
                      <a:solidFill>
                        <a:srgbClr val="FFFFFF"/>
                      </a:solidFill>
                      <a:prstDash val="solid"/>
                    </a:lnB>
                    <a:solidFill>
                      <a:srgbClr val="9BC0C0"/>
                    </a:solidFill>
                  </a:tcPr>
                </a:tc>
                <a:extLst>
                  <a:ext uri="{0D108BD9-81ED-4DB2-BD59-A6C34878D82A}">
                    <a16:rowId xmlns:a16="http://schemas.microsoft.com/office/drawing/2014/main" val="10002"/>
                  </a:ext>
                </a:extLst>
              </a:tr>
              <a:tr h="1624330">
                <a:tc>
                  <a:txBody>
                    <a:bodyPr/>
                    <a:lstStyle/>
                    <a:p>
                      <a:pPr marL="200025">
                        <a:lnSpc>
                          <a:spcPct val="100000"/>
                        </a:lnSpc>
                        <a:spcBef>
                          <a:spcPts val="1365"/>
                        </a:spcBef>
                      </a:pPr>
                      <a:r>
                        <a:rPr sz="3300" b="1" dirty="0">
                          <a:solidFill>
                            <a:srgbClr val="FFFFFF"/>
                          </a:solidFill>
                          <a:latin typeface="Aptos"/>
                          <a:cs typeface="Aptos"/>
                        </a:rPr>
                        <a:t>Lorem</a:t>
                      </a:r>
                      <a:r>
                        <a:rPr sz="3300" b="1" spc="-85" dirty="0">
                          <a:solidFill>
                            <a:srgbClr val="FFFFFF"/>
                          </a:solidFill>
                          <a:latin typeface="Aptos"/>
                          <a:cs typeface="Aptos"/>
                        </a:rPr>
                        <a:t> </a:t>
                      </a:r>
                      <a:r>
                        <a:rPr sz="3300" b="1" spc="-10" dirty="0">
                          <a:solidFill>
                            <a:srgbClr val="FFFFFF"/>
                          </a:solidFill>
                          <a:latin typeface="Aptos"/>
                          <a:cs typeface="Aptos"/>
                        </a:rPr>
                        <a:t>Ipsum</a:t>
                      </a:r>
                      <a:endParaRPr sz="3300" dirty="0">
                        <a:latin typeface="Aptos"/>
                        <a:cs typeface="Aptos"/>
                      </a:endParaRPr>
                    </a:p>
                  </a:txBody>
                  <a:tcPr marL="0" marR="0" marT="173355" marB="0">
                    <a:lnR w="28575">
                      <a:solidFill>
                        <a:srgbClr val="FFFFFF"/>
                      </a:solidFill>
                      <a:prstDash val="solid"/>
                    </a:lnR>
                    <a:lnT w="28575">
                      <a:solidFill>
                        <a:srgbClr val="FFFFFF"/>
                      </a:solidFill>
                      <a:prstDash val="solid"/>
                    </a:lnT>
                    <a:solidFill>
                      <a:srgbClr val="819492"/>
                    </a:solidFill>
                  </a:tcPr>
                </a:tc>
                <a:tc>
                  <a:txBody>
                    <a:bodyPr/>
                    <a:lstStyle/>
                    <a:p>
                      <a:pPr marL="200025">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solidFill>
                      <a:srgbClr val="9BC0C0"/>
                    </a:solidFill>
                  </a:tcPr>
                </a:tc>
                <a:tc>
                  <a:txBody>
                    <a:bodyPr/>
                    <a:lstStyle/>
                    <a:p>
                      <a:pPr marL="200025">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a:latin typeface="Aptos"/>
                        <a:cs typeface="Aptos"/>
                      </a:endParaRPr>
                    </a:p>
                  </a:txBody>
                  <a:tcPr marL="0" marR="0" marT="173355" marB="0">
                    <a:lnL w="28575">
                      <a:solidFill>
                        <a:srgbClr val="FFFFFF"/>
                      </a:solidFill>
                      <a:prstDash val="solid"/>
                    </a:lnL>
                    <a:lnR w="28575">
                      <a:solidFill>
                        <a:srgbClr val="FFFFFF"/>
                      </a:solidFill>
                      <a:prstDash val="solid"/>
                    </a:lnR>
                    <a:lnT w="28575">
                      <a:solidFill>
                        <a:srgbClr val="FFFFFF"/>
                      </a:solidFill>
                      <a:prstDash val="solid"/>
                    </a:lnT>
                    <a:solidFill>
                      <a:srgbClr val="9BC0C0"/>
                    </a:solidFill>
                  </a:tcPr>
                </a:tc>
                <a:tc>
                  <a:txBody>
                    <a:bodyPr/>
                    <a:lstStyle/>
                    <a:p>
                      <a:pPr marL="200025">
                        <a:lnSpc>
                          <a:spcPct val="100000"/>
                        </a:lnSpc>
                        <a:spcBef>
                          <a:spcPts val="1365"/>
                        </a:spcBef>
                      </a:pPr>
                      <a:r>
                        <a:rPr sz="3300" dirty="0">
                          <a:solidFill>
                            <a:srgbClr val="2C4C49"/>
                          </a:solidFill>
                          <a:latin typeface="Aptos"/>
                          <a:cs typeface="Aptos"/>
                        </a:rPr>
                        <a:t>Lorem</a:t>
                      </a:r>
                      <a:r>
                        <a:rPr sz="3300" spc="-110" dirty="0">
                          <a:solidFill>
                            <a:srgbClr val="2C4C49"/>
                          </a:solidFill>
                          <a:latin typeface="Aptos"/>
                          <a:cs typeface="Aptos"/>
                        </a:rPr>
                        <a:t> </a:t>
                      </a:r>
                      <a:r>
                        <a:rPr sz="3300" spc="-10" dirty="0">
                          <a:solidFill>
                            <a:srgbClr val="2C4C49"/>
                          </a:solidFill>
                          <a:latin typeface="Aptos"/>
                          <a:cs typeface="Aptos"/>
                        </a:rPr>
                        <a:t>Ipsum</a:t>
                      </a:r>
                      <a:endParaRPr sz="3300" dirty="0">
                        <a:latin typeface="Aptos"/>
                        <a:cs typeface="Aptos"/>
                      </a:endParaRPr>
                    </a:p>
                  </a:txBody>
                  <a:tcPr marL="0" marR="0" marT="173355" marB="0">
                    <a:lnL w="28575">
                      <a:solidFill>
                        <a:srgbClr val="FFFFFF"/>
                      </a:solidFill>
                      <a:prstDash val="solid"/>
                    </a:lnL>
                    <a:lnT w="28575">
                      <a:solidFill>
                        <a:srgbClr val="FFFFFF"/>
                      </a:solidFill>
                      <a:prstDash val="solid"/>
                    </a:lnT>
                    <a:solidFill>
                      <a:srgbClr val="9BC0C0"/>
                    </a:solidFill>
                  </a:tcPr>
                </a:tc>
                <a:extLst>
                  <a:ext uri="{0D108BD9-81ED-4DB2-BD59-A6C34878D82A}">
                    <a16:rowId xmlns:a16="http://schemas.microsoft.com/office/drawing/2014/main" val="10003"/>
                  </a:ext>
                </a:extLst>
              </a:tr>
            </a:tbl>
          </a:graphicData>
        </a:graphic>
      </p:graphicFrame>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3" name="Tekstvak 2">
            <a:extLst>
              <a:ext uri="{FF2B5EF4-FFF2-40B4-BE49-F238E27FC236}">
                <a16:creationId xmlns:a16="http://schemas.microsoft.com/office/drawing/2014/main" id="{EAE7024E-B82E-6D59-B8D5-92C1C703D053}"/>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Tabel</a:t>
            </a:r>
          </a:p>
        </p:txBody>
      </p:sp>
      <p:grpSp>
        <p:nvGrpSpPr>
          <p:cNvPr id="4" name="Groep 3">
            <a:extLst>
              <a:ext uri="{FF2B5EF4-FFF2-40B4-BE49-F238E27FC236}">
                <a16:creationId xmlns:a16="http://schemas.microsoft.com/office/drawing/2014/main" id="{585EEA8C-DCD5-BC74-7223-09F2679788B2}"/>
              </a:ext>
              <a:ext uri="{C183D7F6-B498-43B3-948B-1728B52AA6E4}">
                <adec:decorative xmlns:adec="http://schemas.microsoft.com/office/drawing/2017/decorative" val="1"/>
              </a:ext>
            </a:extLst>
          </p:cNvPr>
          <p:cNvGrpSpPr/>
          <p:nvPr userDrawn="1"/>
        </p:nvGrpSpPr>
        <p:grpSpPr>
          <a:xfrm>
            <a:off x="20555373" y="-33957"/>
            <a:ext cx="7642693" cy="7837490"/>
            <a:chOff x="20206611" y="1"/>
            <a:chExt cx="5220063" cy="5353111"/>
          </a:xfrm>
        </p:grpSpPr>
        <p:sp>
          <p:nvSpPr>
            <p:cNvPr id="5" name="Rechthoek 4">
              <a:extLst>
                <a:ext uri="{FF2B5EF4-FFF2-40B4-BE49-F238E27FC236}">
                  <a16:creationId xmlns:a16="http://schemas.microsoft.com/office/drawing/2014/main" id="{AAE43D90-E1C4-F98E-E0A7-7CFAD9C5F9F1}"/>
                </a:ext>
              </a:extLst>
            </p:cNvPr>
            <p:cNvSpPr>
              <a:spLocks/>
            </p:cNvSpPr>
            <p:nvPr userDrawn="1"/>
          </p:nvSpPr>
          <p:spPr>
            <a:xfrm>
              <a:off x="20244613" y="2779165"/>
              <a:ext cx="4514758" cy="2573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6DED1301-FE3F-D22A-43F1-D6EE4832C9BC}"/>
                </a:ext>
              </a:extLst>
            </p:cNvPr>
            <p:cNvSpPr/>
            <p:nvPr userDrawn="1"/>
          </p:nvSpPr>
          <p:spPr>
            <a:xfrm>
              <a:off x="21018447" y="3016807"/>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0" i="0" u="none" strike="noStrike" kern="0" cap="none" spc="0" normalizeH="0" baseline="0" noProof="0" dirty="0">
                  <a:ln>
                    <a:noFill/>
                  </a:ln>
                  <a:solidFill>
                    <a:srgbClr val="2C4C49"/>
                  </a:solidFill>
                  <a:effectLst/>
                  <a:uLnTx/>
                  <a:uFillTx/>
                  <a:latin typeface="+mj-lt"/>
                  <a:cs typeface="Segoe UI Light" panose="020B0502040204020203" pitchFamily="34" charset="0"/>
                </a:rPr>
                <a:t>Data van de tabel Bewerken</a:t>
              </a:r>
            </a:p>
          </p:txBody>
        </p:sp>
        <p:cxnSp>
          <p:nvCxnSpPr>
            <p:cNvPr id="22" name="Rechte verbindingslijn 21">
              <a:extLst>
                <a:ext uri="{FF2B5EF4-FFF2-40B4-BE49-F238E27FC236}">
                  <a16:creationId xmlns:a16="http://schemas.microsoft.com/office/drawing/2014/main" id="{7692F9CE-6D98-0EC2-9D87-2C7F0EAADBA0}"/>
                </a:ext>
              </a:extLst>
            </p:cNvPr>
            <p:cNvCxnSpPr>
              <a:cxnSpLocks/>
            </p:cNvCxnSpPr>
            <p:nvPr userDrawn="1"/>
          </p:nvCxnSpPr>
          <p:spPr>
            <a:xfrm>
              <a:off x="20235291" y="3414608"/>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458C7D5E-4622-8312-563F-D04045514757}"/>
                </a:ext>
              </a:extLst>
            </p:cNvPr>
            <p:cNvCxnSpPr>
              <a:cxnSpLocks/>
            </p:cNvCxnSpPr>
            <p:nvPr userDrawn="1"/>
          </p:nvCxnSpPr>
          <p:spPr>
            <a:xfrm>
              <a:off x="20206611" y="4320283"/>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24" name="Rechthoek 23">
              <a:extLst>
                <a:ext uri="{FF2B5EF4-FFF2-40B4-BE49-F238E27FC236}">
                  <a16:creationId xmlns:a16="http://schemas.microsoft.com/office/drawing/2014/main" id="{484AD100-1275-B3AE-2521-06C6D0DC5522}"/>
                </a:ext>
              </a:extLst>
            </p:cNvPr>
            <p:cNvSpPr/>
            <p:nvPr userDrawn="1"/>
          </p:nvSpPr>
          <p:spPr>
            <a:xfrm>
              <a:off x="21008262" y="3605525"/>
              <a:ext cx="3085348" cy="595423"/>
            </a:xfrm>
            <a:prstGeom prst="rect">
              <a:avLst/>
            </a:prstGeom>
            <a:noFill/>
            <a:ln w="25400" cap="flat" cmpd="sng" algn="ctr">
              <a:noFill/>
              <a:prstDash val="solid"/>
            </a:ln>
            <a:effectLst/>
          </p:spPr>
          <p:txBody>
            <a:bodyPr lIns="0" tIns="0" rIns="0" bIns="0" rtlCol="0" anchor="t"/>
            <a:lstStyle/>
            <a:p>
              <a:pPr lvl="1"/>
              <a:r>
                <a:rPr lang="nl-NL" sz="1800" dirty="0">
                  <a:latin typeface="Aptos" panose="020B0004020202020204" pitchFamily="34" charset="0"/>
                </a:rPr>
                <a:t>Klik in een cel om tekst te wijzigen.</a:t>
              </a:r>
            </a:p>
            <a:p>
              <a:pPr lvl="1"/>
              <a:r>
                <a:rPr lang="nl-NL" sz="1800" dirty="0">
                  <a:latin typeface="Aptos" panose="020B0004020202020204" pitchFamily="34" charset="0"/>
                </a:rPr>
                <a:t>Voeg of verwijder rijen/kolommen via het tabblad</a:t>
              </a:r>
              <a:endParaRPr lang="nl-NL" sz="1800" b="1" kern="0" noProof="0" dirty="0">
                <a:solidFill>
                  <a:schemeClr val="tx1"/>
                </a:solidFill>
                <a:latin typeface="Aptos" panose="020B0004020202020204" pitchFamily="34" charset="0"/>
                <a:cs typeface="Segoe UI Light" panose="020B0502040204020203" pitchFamily="34" charset="0"/>
              </a:endParaRPr>
            </a:p>
          </p:txBody>
        </p:sp>
        <p:sp>
          <p:nvSpPr>
            <p:cNvPr id="25" name="Ovaal 24">
              <a:extLst>
                <a:ext uri="{FF2B5EF4-FFF2-40B4-BE49-F238E27FC236}">
                  <a16:creationId xmlns:a16="http://schemas.microsoft.com/office/drawing/2014/main" id="{68FBF8CC-9E52-5B9C-8784-C4F872469733}"/>
                </a:ext>
              </a:extLst>
            </p:cNvPr>
            <p:cNvSpPr/>
            <p:nvPr userDrawn="1"/>
          </p:nvSpPr>
          <p:spPr>
            <a:xfrm>
              <a:off x="20389145" y="3643291"/>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grpSp>
          <p:nvGrpSpPr>
            <p:cNvPr id="27" name="Groep 26">
              <a:extLst>
                <a:ext uri="{FF2B5EF4-FFF2-40B4-BE49-F238E27FC236}">
                  <a16:creationId xmlns:a16="http://schemas.microsoft.com/office/drawing/2014/main" id="{276543A0-371B-CCC3-0F37-AA48282B3C67}"/>
                </a:ext>
              </a:extLst>
            </p:cNvPr>
            <p:cNvGrpSpPr/>
            <p:nvPr userDrawn="1"/>
          </p:nvGrpSpPr>
          <p:grpSpPr>
            <a:xfrm>
              <a:off x="20235291" y="1"/>
              <a:ext cx="5191383" cy="2732086"/>
              <a:chOff x="20235291" y="1"/>
              <a:chExt cx="5191383" cy="2732086"/>
            </a:xfrm>
          </p:grpSpPr>
          <p:sp>
            <p:nvSpPr>
              <p:cNvPr id="31" name="Rechthoek 30">
                <a:extLst>
                  <a:ext uri="{FF2B5EF4-FFF2-40B4-BE49-F238E27FC236}">
                    <a16:creationId xmlns:a16="http://schemas.microsoft.com/office/drawing/2014/main" id="{EB1E430F-DABD-5409-FF81-94C6E3E00F38}"/>
                  </a:ext>
                </a:extLst>
              </p:cNvPr>
              <p:cNvSpPr>
                <a:spLocks/>
              </p:cNvSpPr>
              <p:nvPr userDrawn="1"/>
            </p:nvSpPr>
            <p:spPr>
              <a:xfrm>
                <a:off x="20235291" y="1"/>
                <a:ext cx="4514758" cy="273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a:extLst>
                  <a:ext uri="{FF2B5EF4-FFF2-40B4-BE49-F238E27FC236}">
                    <a16:creationId xmlns:a16="http://schemas.microsoft.com/office/drawing/2014/main" id="{AD4A2EC7-5993-E1A8-D6B9-81ED90C5BFBB}"/>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Tabel invoegen/veranderen</a:t>
                </a:r>
              </a:p>
            </p:txBody>
          </p:sp>
          <p:cxnSp>
            <p:nvCxnSpPr>
              <p:cNvPr id="33" name="Rechte verbindingslijn 32">
                <a:extLst>
                  <a:ext uri="{FF2B5EF4-FFF2-40B4-BE49-F238E27FC236}">
                    <a16:creationId xmlns:a16="http://schemas.microsoft.com/office/drawing/2014/main" id="{BA3BCBB6-5B2E-C2B0-4B50-34C2DA647004}"/>
                  </a:ext>
                </a:extLst>
              </p:cNvPr>
              <p:cNvCxnSpPr>
                <a:cxnSpLocks/>
              </p:cNvCxnSpPr>
              <p:nvPr userDrawn="1"/>
            </p:nvCxnSpPr>
            <p:spPr>
              <a:xfrm>
                <a:off x="20235291" y="682523"/>
                <a:ext cx="4514758"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Rechte verbindingslijn 33">
                <a:extLst>
                  <a:ext uri="{FF2B5EF4-FFF2-40B4-BE49-F238E27FC236}">
                    <a16:creationId xmlns:a16="http://schemas.microsoft.com/office/drawing/2014/main" id="{5BDB2E8D-C724-4223-3ACF-33F09670C28D}"/>
                  </a:ext>
                </a:extLst>
              </p:cNvPr>
              <p:cNvCxnSpPr>
                <a:cxnSpLocks/>
              </p:cNvCxnSpPr>
              <p:nvPr userDrawn="1"/>
            </p:nvCxnSpPr>
            <p:spPr>
              <a:xfrm>
                <a:off x="20235291" y="2732086"/>
                <a:ext cx="4514758" cy="0"/>
              </a:xfrm>
              <a:prstGeom prst="line">
                <a:avLst/>
              </a:prstGeom>
              <a:ln/>
            </p:spPr>
            <p:style>
              <a:lnRef idx="1">
                <a:schemeClr val="dk1"/>
              </a:lnRef>
              <a:fillRef idx="0">
                <a:schemeClr val="dk1"/>
              </a:fillRef>
              <a:effectRef idx="0">
                <a:schemeClr val="dk1"/>
              </a:effectRef>
              <a:fontRef idx="minor">
                <a:schemeClr val="tx1"/>
              </a:fontRef>
            </p:style>
          </p:cxnSp>
          <p:sp>
            <p:nvSpPr>
              <p:cNvPr id="35" name="Rechthoek 34">
                <a:extLst>
                  <a:ext uri="{FF2B5EF4-FFF2-40B4-BE49-F238E27FC236}">
                    <a16:creationId xmlns:a16="http://schemas.microsoft.com/office/drawing/2014/main" id="{B03B0380-08F5-243B-5803-C34778E00E60}"/>
                  </a:ext>
                </a:extLst>
              </p:cNvPr>
              <p:cNvSpPr/>
              <p:nvPr userDrawn="1"/>
            </p:nvSpPr>
            <p:spPr>
              <a:xfrm>
                <a:off x="21008262" y="873440"/>
                <a:ext cx="3285800" cy="595423"/>
              </a:xfrm>
              <a:prstGeom prst="rect">
                <a:avLst/>
              </a:prstGeom>
              <a:noFill/>
              <a:ln w="25400" cap="flat" cmpd="sng" algn="ctr">
                <a:noFill/>
                <a:prstDash val="solid"/>
              </a:ln>
              <a:effectLst/>
            </p:spPr>
            <p:txBody>
              <a:bodyPr lIns="0" tIns="0" rIns="0" bIns="0" rtlCol="0" anchor="t"/>
              <a:lstStyle/>
              <a:p>
                <a:pPr marL="0" indent="0">
                  <a:buNone/>
                </a:pPr>
                <a:r>
                  <a:rPr lang="nl-NL" sz="1800" b="1" dirty="0"/>
                  <a:t>Instructie: Tabel aanpassen via het </a:t>
                </a:r>
                <a:r>
                  <a:rPr lang="nl-NL" sz="1800" b="1" dirty="0" err="1"/>
                  <a:t>diamodel</a:t>
                </a:r>
                <a:r>
                  <a:rPr lang="nl-NL" sz="1800" b="1" dirty="0"/>
                  <a:t> in PowerPoint. </a:t>
                </a:r>
                <a:r>
                  <a:rPr lang="nl-NL" sz="1800" dirty="0"/>
                  <a:t>Ga naar het tabblad </a:t>
                </a:r>
                <a:r>
                  <a:rPr lang="nl-NL" sz="1800" b="1" dirty="0"/>
                  <a:t>Beeld</a:t>
                </a:r>
                <a:r>
                  <a:rPr lang="nl-NL" sz="1800" dirty="0"/>
                  <a:t> &gt; klik op </a:t>
                </a:r>
                <a:r>
                  <a:rPr lang="nl-NL" sz="1800" b="1" dirty="0" err="1"/>
                  <a:t>Diamodel</a:t>
                </a:r>
                <a:r>
                  <a:rPr lang="nl-NL" sz="1800" dirty="0"/>
                  <a:t>.</a:t>
                </a:r>
              </a:p>
            </p:txBody>
          </p:sp>
          <p:sp>
            <p:nvSpPr>
              <p:cNvPr id="36" name="Ovaal 35">
                <a:extLst>
                  <a:ext uri="{FF2B5EF4-FFF2-40B4-BE49-F238E27FC236}">
                    <a16:creationId xmlns:a16="http://schemas.microsoft.com/office/drawing/2014/main" id="{B9F20A8C-2C34-6D6D-75BF-9A19B1997C94}"/>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pic>
            <p:nvPicPr>
              <p:cNvPr id="37" name="Afbeelding 36" descr="Afbeelding met tekst, schermopname, ontwerp, Lettertype&#10;&#10;Automatisch gegenereerde beschrijving">
                <a:extLst>
                  <a:ext uri="{FF2B5EF4-FFF2-40B4-BE49-F238E27FC236}">
                    <a16:creationId xmlns:a16="http://schemas.microsoft.com/office/drawing/2014/main" id="{28422C70-F72B-B9C0-0738-237FF2FB0A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08262" y="1648776"/>
                <a:ext cx="963976" cy="963976"/>
              </a:xfrm>
              <a:prstGeom prst="rect">
                <a:avLst/>
              </a:prstGeom>
            </p:spPr>
          </p:pic>
        </p:grpSp>
        <p:sp>
          <p:nvSpPr>
            <p:cNvPr id="28" name="Rechthoek 27">
              <a:extLst>
                <a:ext uri="{FF2B5EF4-FFF2-40B4-BE49-F238E27FC236}">
                  <a16:creationId xmlns:a16="http://schemas.microsoft.com/office/drawing/2014/main" id="{D73F7EF5-73CE-DBCE-EEBB-5C4A31FB74AD}"/>
                </a:ext>
              </a:extLst>
            </p:cNvPr>
            <p:cNvSpPr/>
            <p:nvPr userDrawn="1"/>
          </p:nvSpPr>
          <p:spPr>
            <a:xfrm>
              <a:off x="21008262" y="4560962"/>
              <a:ext cx="3085348" cy="595423"/>
            </a:xfrm>
            <a:prstGeom prst="rect">
              <a:avLst/>
            </a:prstGeom>
            <a:noFill/>
            <a:ln w="25400" cap="flat" cmpd="sng" algn="ctr">
              <a:noFill/>
              <a:prstDash val="solid"/>
            </a:ln>
            <a:effectLst/>
          </p:spPr>
          <p:txBody>
            <a:bodyPr lIns="0" tIns="0" rIns="0" bIns="0" rtlCol="0" anchor="t"/>
            <a:lstStyle/>
            <a:p>
              <a:pPr marL="0" indent="0">
                <a:buFont typeface="+mj-lt"/>
                <a:buNone/>
              </a:pPr>
              <a:r>
                <a:rPr lang="nl-NL" sz="1800" dirty="0"/>
                <a:t>Als je klaar bent, klik op </a:t>
              </a:r>
              <a:br>
                <a:rPr lang="nl-NL" sz="1800" dirty="0"/>
              </a:br>
              <a:r>
                <a:rPr lang="nl-NL" sz="1800" b="1" dirty="0" err="1"/>
                <a:t>Diamodel</a:t>
              </a:r>
              <a:r>
                <a:rPr lang="nl-NL" sz="1800" b="1" dirty="0"/>
                <a:t> &gt; Sluiten</a:t>
              </a:r>
            </a:p>
          </p:txBody>
        </p:sp>
        <p:sp>
          <p:nvSpPr>
            <p:cNvPr id="29" name="Ovaal 28">
              <a:extLst>
                <a:ext uri="{FF2B5EF4-FFF2-40B4-BE49-F238E27FC236}">
                  <a16:creationId xmlns:a16="http://schemas.microsoft.com/office/drawing/2014/main" id="{C22B2207-9AF2-896A-5C6D-FF6254449955}"/>
                </a:ext>
              </a:extLst>
            </p:cNvPr>
            <p:cNvSpPr/>
            <p:nvPr userDrawn="1"/>
          </p:nvSpPr>
          <p:spPr>
            <a:xfrm>
              <a:off x="20389145" y="4598727"/>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cxnSp>
          <p:nvCxnSpPr>
            <p:cNvPr id="30" name="Rechte verbindingslijn 29">
              <a:extLst>
                <a:ext uri="{FF2B5EF4-FFF2-40B4-BE49-F238E27FC236}">
                  <a16:creationId xmlns:a16="http://schemas.microsoft.com/office/drawing/2014/main" id="{DD54F4D3-36FE-D6A8-8307-2E705B837245}"/>
                </a:ext>
              </a:extLst>
            </p:cNvPr>
            <p:cNvCxnSpPr>
              <a:cxnSpLocks/>
            </p:cNvCxnSpPr>
            <p:nvPr userDrawn="1"/>
          </p:nvCxnSpPr>
          <p:spPr>
            <a:xfrm>
              <a:off x="20244613" y="5156385"/>
              <a:ext cx="4514758" cy="0"/>
            </a:xfrm>
            <a:prstGeom prst="line">
              <a:avLst/>
            </a:prstGeom>
            <a:ln/>
          </p:spPr>
          <p:style>
            <a:lnRef idx="1">
              <a:schemeClr val="dk1"/>
            </a:lnRef>
            <a:fillRef idx="0">
              <a:schemeClr val="dk1"/>
            </a:fillRef>
            <a:effectRef idx="0">
              <a:schemeClr val="dk1"/>
            </a:effectRef>
            <a:fontRef idx="minor">
              <a:schemeClr val="tx1"/>
            </a:fontRef>
          </p:style>
        </p:cxnSp>
      </p:grpSp>
      <p:pic>
        <p:nvPicPr>
          <p:cNvPr id="2" name="Graphic 1">
            <a:extLst>
              <a:ext uri="{FF2B5EF4-FFF2-40B4-BE49-F238E27FC236}">
                <a16:creationId xmlns:a16="http://schemas.microsoft.com/office/drawing/2014/main" id="{E5108FFB-67A3-365F-5563-E34DB271C1A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557910" y="268647"/>
            <a:ext cx="705716" cy="705716"/>
          </a:xfrm>
          <a:prstGeom prst="rect">
            <a:avLst/>
          </a:prstGeom>
        </p:spPr>
      </p:pic>
    </p:spTree>
    <p:extLst>
      <p:ext uri="{BB962C8B-B14F-4D97-AF65-F5344CB8AC3E}">
        <p14:creationId xmlns:p14="http://schemas.microsoft.com/office/powerpoint/2010/main" val="75816711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met afbeelding klei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44C45BDA-959C-16A1-2DEC-7AD2EED9A2D6}"/>
              </a:ext>
            </a:extLst>
          </p:cNvPr>
          <p:cNvSpPr>
            <a:spLocks noGrp="1"/>
          </p:cNvSpPr>
          <p:nvPr>
            <p:ph type="title" hasCustomPrompt="1"/>
          </p:nvPr>
        </p:nvSpPr>
        <p:spPr>
          <a:xfrm>
            <a:off x="11302682" y="1413443"/>
            <a:ext cx="6768280" cy="762000"/>
          </a:xfrm>
          <a:prstGeom prst="rect">
            <a:avLst/>
          </a:prstGeom>
        </p:spPr>
        <p:txBody>
          <a:bodyPr/>
          <a:lstStyle/>
          <a:p>
            <a:r>
              <a:rPr lang="nl-NL" dirty="0"/>
              <a:t>Titelkop 2</a:t>
            </a:r>
          </a:p>
        </p:txBody>
      </p:sp>
      <p:sp>
        <p:nvSpPr>
          <p:cNvPr id="5" name="Tijdelijke aanduiding voor tekst 15">
            <a:extLst>
              <a:ext uri="{FF2B5EF4-FFF2-40B4-BE49-F238E27FC236}">
                <a16:creationId xmlns:a16="http://schemas.microsoft.com/office/drawing/2014/main" id="{A3B48AD8-6DC9-0385-3202-DC5102596DFE}"/>
              </a:ext>
            </a:extLst>
          </p:cNvPr>
          <p:cNvSpPr>
            <a:spLocks noGrp="1"/>
          </p:cNvSpPr>
          <p:nvPr>
            <p:ph type="body" sz="quarter" idx="16" hasCustomPrompt="1"/>
          </p:nvPr>
        </p:nvSpPr>
        <p:spPr>
          <a:xfrm>
            <a:off x="11212089" y="2836087"/>
            <a:ext cx="7847965" cy="6283973"/>
          </a:xfrm>
          <a:prstGeom prst="rect">
            <a:avLst/>
          </a:prstGeom>
        </p:spPr>
        <p:txBody>
          <a:body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sp>
        <p:nvSpPr>
          <p:cNvPr id="9" name="Tijdelijke aanduiding voor afbeelding 8">
            <a:extLst>
              <a:ext uri="{FF2B5EF4-FFF2-40B4-BE49-F238E27FC236}">
                <a16:creationId xmlns:a16="http://schemas.microsoft.com/office/drawing/2014/main" id="{2193073D-F6A2-BBFF-21AA-4350936C3E7F}"/>
              </a:ext>
            </a:extLst>
          </p:cNvPr>
          <p:cNvSpPr>
            <a:spLocks noGrp="1"/>
          </p:cNvSpPr>
          <p:nvPr>
            <p:ph type="pic" sz="quarter" idx="14"/>
          </p:nvPr>
        </p:nvSpPr>
        <p:spPr>
          <a:xfrm>
            <a:off x="3117850" y="0"/>
            <a:ext cx="7366248" cy="11309350"/>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a:p>
        </p:txBody>
      </p:sp>
      <p:sp>
        <p:nvSpPr>
          <p:cNvPr id="2" name="Tekstvak 1">
            <a:extLst>
              <a:ext uri="{FF2B5EF4-FFF2-40B4-BE49-F238E27FC236}">
                <a16:creationId xmlns:a16="http://schemas.microsoft.com/office/drawing/2014/main" id="{AF3B7B0F-04F0-5412-A307-7E2F8117E090}"/>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Tekst met afbeelding klein 1</a:t>
            </a:r>
          </a:p>
        </p:txBody>
      </p:sp>
      <p:sp>
        <p:nvSpPr>
          <p:cNvPr id="3" name="Rechthoek 2">
            <a:extLst>
              <a:ext uri="{FF2B5EF4-FFF2-40B4-BE49-F238E27FC236}">
                <a16:creationId xmlns:a16="http://schemas.microsoft.com/office/drawing/2014/main" id="{A716EF37-5CDA-B802-B5B2-7992591F1877}"/>
              </a:ext>
              <a:ext uri="{C183D7F6-B498-43B3-948B-1728B52AA6E4}">
                <adec:decorative xmlns:adec="http://schemas.microsoft.com/office/drawing/2017/decorative" val="1"/>
              </a:ext>
            </a:extLst>
          </p:cNvPr>
          <p:cNvSpPr/>
          <p:nvPr userDrawn="1"/>
        </p:nvSpPr>
        <p:spPr>
          <a:xfrm>
            <a:off x="21736452" y="397266"/>
            <a:ext cx="7809441" cy="448479"/>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sp>
        <p:nvSpPr>
          <p:cNvPr id="7" name="Rechthoek 6">
            <a:extLst>
              <a:ext uri="{FF2B5EF4-FFF2-40B4-BE49-F238E27FC236}">
                <a16:creationId xmlns:a16="http://schemas.microsoft.com/office/drawing/2014/main" id="{5A11871E-1599-9C29-3AFF-4129633E4722}"/>
              </a:ext>
              <a:ext uri="{C183D7F6-B498-43B3-948B-1728B52AA6E4}">
                <adec:decorative xmlns:adec="http://schemas.microsoft.com/office/drawing/2017/decorative" val="1"/>
              </a:ext>
            </a:extLst>
          </p:cNvPr>
          <p:cNvSpPr/>
          <p:nvPr userDrawn="1"/>
        </p:nvSpPr>
        <p:spPr>
          <a:xfrm>
            <a:off x="-7740955" y="-431081"/>
            <a:ext cx="6454084" cy="407708"/>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Hoe werken tekstniveaus?</a:t>
            </a:r>
          </a:p>
        </p:txBody>
      </p:sp>
      <p:pic>
        <p:nvPicPr>
          <p:cNvPr id="8" name="Graphic 7">
            <a:extLst>
              <a:ext uri="{FF2B5EF4-FFF2-40B4-BE49-F238E27FC236}">
                <a16:creationId xmlns:a16="http://schemas.microsoft.com/office/drawing/2014/main" id="{8307C515-268F-72CD-8E28-2A4321D5583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0001" y="-688932"/>
            <a:ext cx="705716" cy="705716"/>
          </a:xfrm>
          <a:prstGeom prst="rect">
            <a:avLst/>
          </a:prstGeom>
        </p:spPr>
      </p:pic>
    </p:spTree>
    <p:extLst>
      <p:ext uri="{BB962C8B-B14F-4D97-AF65-F5344CB8AC3E}">
        <p14:creationId xmlns:p14="http://schemas.microsoft.com/office/powerpoint/2010/main" val="259058993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et afbeelding gro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44C45BDA-959C-16A1-2DEC-7AD2EED9A2D6}"/>
              </a:ext>
            </a:extLst>
          </p:cNvPr>
          <p:cNvSpPr>
            <a:spLocks noGrp="1"/>
          </p:cNvSpPr>
          <p:nvPr>
            <p:ph type="title" hasCustomPrompt="1"/>
          </p:nvPr>
        </p:nvSpPr>
        <p:spPr>
          <a:xfrm>
            <a:off x="11302682" y="1413443"/>
            <a:ext cx="6768280" cy="762000"/>
          </a:xfrm>
          <a:prstGeom prst="rect">
            <a:avLst/>
          </a:prstGeom>
        </p:spPr>
        <p:txBody>
          <a:bodyPr/>
          <a:lstStyle/>
          <a:p>
            <a:r>
              <a:rPr lang="nl-NL" dirty="0"/>
              <a:t>Titelkop 2</a:t>
            </a:r>
          </a:p>
        </p:txBody>
      </p:sp>
      <p:sp>
        <p:nvSpPr>
          <p:cNvPr id="5" name="Tijdelijke aanduiding voor tekst 15">
            <a:extLst>
              <a:ext uri="{FF2B5EF4-FFF2-40B4-BE49-F238E27FC236}">
                <a16:creationId xmlns:a16="http://schemas.microsoft.com/office/drawing/2014/main" id="{BD75C3CE-79F9-1F55-2CF2-AAD2005E18F3}"/>
              </a:ext>
            </a:extLst>
          </p:cNvPr>
          <p:cNvSpPr>
            <a:spLocks noGrp="1"/>
          </p:cNvSpPr>
          <p:nvPr>
            <p:ph type="body" sz="quarter" idx="16" hasCustomPrompt="1"/>
          </p:nvPr>
        </p:nvSpPr>
        <p:spPr>
          <a:xfrm>
            <a:off x="11212089" y="2836087"/>
            <a:ext cx="7847965" cy="6283973"/>
          </a:xfrm>
          <a:prstGeom prst="rect">
            <a:avLst/>
          </a:prstGeom>
        </p:spPr>
        <p:txBody>
          <a:body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sp>
        <p:nvSpPr>
          <p:cNvPr id="9" name="Tijdelijke aanduiding voor afbeelding 8">
            <a:extLst>
              <a:ext uri="{FF2B5EF4-FFF2-40B4-BE49-F238E27FC236}">
                <a16:creationId xmlns:a16="http://schemas.microsoft.com/office/drawing/2014/main" id="{2193073D-F6A2-BBFF-21AA-4350936C3E7F}"/>
              </a:ext>
            </a:extLst>
          </p:cNvPr>
          <p:cNvSpPr>
            <a:spLocks noGrp="1"/>
          </p:cNvSpPr>
          <p:nvPr>
            <p:ph type="pic" sz="quarter" idx="14"/>
          </p:nvPr>
        </p:nvSpPr>
        <p:spPr>
          <a:xfrm>
            <a:off x="0" y="0"/>
            <a:ext cx="10484098" cy="11309350"/>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F731831F-5A52-7801-0031-567F50DC3165}"/>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dirty="0"/>
          </a:p>
        </p:txBody>
      </p:sp>
      <p:sp>
        <p:nvSpPr>
          <p:cNvPr id="2" name="Tekstvak 1">
            <a:extLst>
              <a:ext uri="{FF2B5EF4-FFF2-40B4-BE49-F238E27FC236}">
                <a16:creationId xmlns:a16="http://schemas.microsoft.com/office/drawing/2014/main" id="{4E1BCC4B-5324-0EF3-5E96-1BF4A8D87BA3}"/>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Tekst met afbeelding groot 2</a:t>
            </a:r>
          </a:p>
        </p:txBody>
      </p:sp>
      <p:sp>
        <p:nvSpPr>
          <p:cNvPr id="3" name="Rechthoek 2">
            <a:extLst>
              <a:ext uri="{FF2B5EF4-FFF2-40B4-BE49-F238E27FC236}">
                <a16:creationId xmlns:a16="http://schemas.microsoft.com/office/drawing/2014/main" id="{798D86D8-1211-86AB-EE1B-55EC0E254C87}"/>
              </a:ext>
              <a:ext uri="{C183D7F6-B498-43B3-948B-1728B52AA6E4}">
                <adec:decorative xmlns:adec="http://schemas.microsoft.com/office/drawing/2017/decorative" val="1"/>
              </a:ext>
            </a:extLst>
          </p:cNvPr>
          <p:cNvSpPr/>
          <p:nvPr userDrawn="1"/>
        </p:nvSpPr>
        <p:spPr>
          <a:xfrm>
            <a:off x="21736452" y="397266"/>
            <a:ext cx="7809441" cy="448479"/>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sp>
        <p:nvSpPr>
          <p:cNvPr id="7" name="Rechthoek 6">
            <a:extLst>
              <a:ext uri="{FF2B5EF4-FFF2-40B4-BE49-F238E27FC236}">
                <a16:creationId xmlns:a16="http://schemas.microsoft.com/office/drawing/2014/main" id="{C7652FA7-BFF7-FA0A-9A79-F7F0F11A3E75}"/>
              </a:ext>
              <a:ext uri="{C183D7F6-B498-43B3-948B-1728B52AA6E4}">
                <adec:decorative xmlns:adec="http://schemas.microsoft.com/office/drawing/2017/decorative" val="1"/>
              </a:ext>
            </a:extLst>
          </p:cNvPr>
          <p:cNvSpPr/>
          <p:nvPr userDrawn="1"/>
        </p:nvSpPr>
        <p:spPr>
          <a:xfrm>
            <a:off x="-7740955" y="-431081"/>
            <a:ext cx="6454084" cy="407708"/>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Hoe werken tekstniveaus?</a:t>
            </a:r>
          </a:p>
        </p:txBody>
      </p:sp>
      <p:pic>
        <p:nvPicPr>
          <p:cNvPr id="8" name="Graphic 7">
            <a:extLst>
              <a:ext uri="{FF2B5EF4-FFF2-40B4-BE49-F238E27FC236}">
                <a16:creationId xmlns:a16="http://schemas.microsoft.com/office/drawing/2014/main" id="{913263B7-6C28-F820-1DD8-EC59FFEA259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0001" y="-688932"/>
            <a:ext cx="705716" cy="705716"/>
          </a:xfrm>
          <a:prstGeom prst="rect">
            <a:avLst/>
          </a:prstGeom>
        </p:spPr>
      </p:pic>
    </p:spTree>
    <p:extLst>
      <p:ext uri="{BB962C8B-B14F-4D97-AF65-F5344CB8AC3E}">
        <p14:creationId xmlns:p14="http://schemas.microsoft.com/office/powerpoint/2010/main" val="373774169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afbeelding 8">
            <a:extLst>
              <a:ext uri="{FF2B5EF4-FFF2-40B4-BE49-F238E27FC236}">
                <a16:creationId xmlns:a16="http://schemas.microsoft.com/office/drawing/2014/main" id="{317F90DD-D3BC-EF69-05A7-AB952A60F848}"/>
              </a:ext>
            </a:extLst>
          </p:cNvPr>
          <p:cNvSpPr>
            <a:spLocks noGrp="1"/>
          </p:cNvSpPr>
          <p:nvPr>
            <p:ph type="pic" sz="quarter" idx="14"/>
          </p:nvPr>
        </p:nvSpPr>
        <p:spPr>
          <a:xfrm>
            <a:off x="3117850" y="0"/>
            <a:ext cx="16986250" cy="11309350"/>
          </a:xfrm>
          <a:prstGeom prst="rect">
            <a:avLst/>
          </a:prstGeom>
        </p:spPr>
        <p:txBody>
          <a:bodyPr/>
          <a:lstStyle/>
          <a:p>
            <a:endParaRPr lang="nl-NL"/>
          </a:p>
        </p:txBody>
      </p:sp>
      <p:sp>
        <p:nvSpPr>
          <p:cNvPr id="4" name="Tekstvak 3">
            <a:extLst>
              <a:ext uri="{FF2B5EF4-FFF2-40B4-BE49-F238E27FC236}">
                <a16:creationId xmlns:a16="http://schemas.microsoft.com/office/drawing/2014/main" id="{9BBD72CE-1941-08B1-4031-B3B44B728945}"/>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Afbeeldingslide 1</a:t>
            </a:r>
          </a:p>
        </p:txBody>
      </p:sp>
    </p:spTree>
    <p:extLst>
      <p:ext uri="{BB962C8B-B14F-4D97-AF65-F5344CB8AC3E}">
        <p14:creationId xmlns:p14="http://schemas.microsoft.com/office/powerpoint/2010/main" val="173544383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teamlid voorsteldia_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jdelijke aanduiding voor tekst 23">
            <a:extLst>
              <a:ext uri="{FF2B5EF4-FFF2-40B4-BE49-F238E27FC236}">
                <a16:creationId xmlns:a16="http://schemas.microsoft.com/office/drawing/2014/main" id="{E8BC65C1-ED9B-095A-6DD7-ADC734F1033F}"/>
              </a:ext>
            </a:extLst>
          </p:cNvPr>
          <p:cNvSpPr>
            <a:spLocks noGrp="1"/>
          </p:cNvSpPr>
          <p:nvPr>
            <p:ph type="body" sz="quarter" idx="16" hasCustomPrompt="1"/>
          </p:nvPr>
        </p:nvSpPr>
        <p:spPr>
          <a:xfrm>
            <a:off x="5632450" y="4968875"/>
            <a:ext cx="5001336" cy="609600"/>
          </a:xfrm>
          <a:prstGeom prst="rect">
            <a:avLst/>
          </a:prstGeom>
        </p:spPr>
        <p:txBody>
          <a:bodyPr/>
          <a:lstStyle>
            <a:lvl1pPr marL="0" indent="0" algn="r">
              <a:buNone/>
              <a:defRPr sz="5700" b="1">
                <a:solidFill>
                  <a:srgbClr val="2C4C49"/>
                </a:solidFill>
              </a:defRPr>
            </a:lvl1pPr>
          </a:lstStyle>
          <a:p>
            <a:pPr lvl="0"/>
            <a:r>
              <a:rPr lang="nl-NL" dirty="0"/>
              <a:t>Naam</a:t>
            </a:r>
          </a:p>
        </p:txBody>
      </p:sp>
      <p:sp>
        <p:nvSpPr>
          <p:cNvPr id="11" name="Tijdelijke aanduiding voor tekst 23">
            <a:extLst>
              <a:ext uri="{FF2B5EF4-FFF2-40B4-BE49-F238E27FC236}">
                <a16:creationId xmlns:a16="http://schemas.microsoft.com/office/drawing/2014/main" id="{D47672E5-C949-25E3-285E-BDBEF02750C4}"/>
              </a:ext>
            </a:extLst>
          </p:cNvPr>
          <p:cNvSpPr>
            <a:spLocks noGrp="1"/>
          </p:cNvSpPr>
          <p:nvPr>
            <p:ph type="body" sz="quarter" idx="17" hasCustomPrompt="1"/>
          </p:nvPr>
        </p:nvSpPr>
        <p:spPr>
          <a:xfrm>
            <a:off x="5632450" y="5730875"/>
            <a:ext cx="5001336" cy="609600"/>
          </a:xfrm>
          <a:prstGeom prst="rect">
            <a:avLst/>
          </a:prstGeom>
        </p:spPr>
        <p:txBody>
          <a:bodyPr/>
          <a:lstStyle>
            <a:lvl1pPr marL="0" indent="0" algn="r">
              <a:buNone/>
              <a:defRPr sz="5700" b="0">
                <a:solidFill>
                  <a:srgbClr val="2C4C49"/>
                </a:solidFill>
              </a:defRPr>
            </a:lvl1pPr>
          </a:lstStyle>
          <a:p>
            <a:pPr lvl="0"/>
            <a:r>
              <a:rPr lang="nl-NL" dirty="0"/>
              <a:t>Omschrijving</a:t>
            </a:r>
          </a:p>
        </p:txBody>
      </p:sp>
      <p:sp>
        <p:nvSpPr>
          <p:cNvPr id="9" name="Tijdelijke aanduiding voor afbeelding 8">
            <a:extLst>
              <a:ext uri="{FF2B5EF4-FFF2-40B4-BE49-F238E27FC236}">
                <a16:creationId xmlns:a16="http://schemas.microsoft.com/office/drawing/2014/main" id="{A48E2CB6-24B9-BFE3-1409-FAB7109369F3}"/>
              </a:ext>
              <a:ext uri="{C183D7F6-B498-43B3-948B-1728B52AA6E4}">
                <adec:decorative xmlns:adec="http://schemas.microsoft.com/office/drawing/2017/decorative" val="1"/>
              </a:ext>
            </a:extLst>
          </p:cNvPr>
          <p:cNvSpPr>
            <a:spLocks noGrp="1"/>
          </p:cNvSpPr>
          <p:nvPr>
            <p:ph type="pic" sz="quarter" idx="13"/>
          </p:nvPr>
        </p:nvSpPr>
        <p:spPr>
          <a:xfrm>
            <a:off x="11118849" y="1766461"/>
            <a:ext cx="7620001" cy="7773940"/>
          </a:xfrm>
          <a:prstGeom prst="ellipse">
            <a:avLst/>
          </a:prstGeom>
        </p:spPr>
        <p:txBody>
          <a:bodyPr/>
          <a:lstStyle/>
          <a:p>
            <a:endParaRPr lang="nl-NL"/>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dirty="0"/>
          </a:p>
        </p:txBody>
      </p:sp>
      <p:sp>
        <p:nvSpPr>
          <p:cNvPr id="4" name="Tekstvak 3">
            <a:extLst>
              <a:ext uri="{FF2B5EF4-FFF2-40B4-BE49-F238E27FC236}">
                <a16:creationId xmlns:a16="http://schemas.microsoft.com/office/drawing/2014/main" id="{DB16F276-36A2-6B69-ADA6-60C295E70C09}"/>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1 teamlid </a:t>
            </a:r>
            <a:r>
              <a:rPr lang="nl-NL" dirty="0" err="1"/>
              <a:t>voorsteldia</a:t>
            </a:r>
            <a:r>
              <a:rPr lang="nl-NL" dirty="0"/>
              <a:t> - geel</a:t>
            </a:r>
          </a:p>
        </p:txBody>
      </p:sp>
      <p:grpSp>
        <p:nvGrpSpPr>
          <p:cNvPr id="5" name="object 10">
            <a:extLst>
              <a:ext uri="{FF2B5EF4-FFF2-40B4-BE49-F238E27FC236}">
                <a16:creationId xmlns:a16="http://schemas.microsoft.com/office/drawing/2014/main" id="{57CAFB5B-7DF8-5F7B-176D-513BC6EDB8F7}"/>
              </a:ext>
              <a:ext uri="{C183D7F6-B498-43B3-948B-1728B52AA6E4}">
                <adec:decorative xmlns:adec="http://schemas.microsoft.com/office/drawing/2017/decorative" val="1"/>
              </a:ext>
            </a:extLst>
          </p:cNvPr>
          <p:cNvGrpSpPr>
            <a:grpSpLocks noGrp="1" noUngrp="1" noRot="1" noMove="1" noResize="1"/>
          </p:cNvGrpSpPr>
          <p:nvPr userDrawn="1"/>
        </p:nvGrpSpPr>
        <p:grpSpPr>
          <a:xfrm>
            <a:off x="11118850" y="1768475"/>
            <a:ext cx="7620000" cy="7773940"/>
            <a:chOff x="3943439" y="2762176"/>
            <a:chExt cx="4439920" cy="4439920"/>
          </a:xfrm>
        </p:grpSpPr>
        <p:sp>
          <p:nvSpPr>
            <p:cNvPr id="6" name="object 11">
              <a:extLst>
                <a:ext uri="{FF2B5EF4-FFF2-40B4-BE49-F238E27FC236}">
                  <a16:creationId xmlns:a16="http://schemas.microsoft.com/office/drawing/2014/main" id="{DC30162C-7D9C-764C-906A-832C771A49FF}"/>
                </a:ext>
              </a:extLst>
            </p:cNvPr>
            <p:cNvSpPr>
              <a:spLocks noGrp="1" noRot="1" noMove="1" noResize="1" noEditPoints="1" noAdjustHandles="1" noChangeArrowheads="1" noChangeShapeType="1"/>
            </p:cNvSpPr>
            <p:nvPr/>
          </p:nvSpPr>
          <p:spPr>
            <a:xfrm>
              <a:off x="3943439" y="2762176"/>
              <a:ext cx="4439920" cy="4439920"/>
            </a:xfrm>
            <a:custGeom>
              <a:avLst/>
              <a:gdLst/>
              <a:ahLst/>
              <a:cxnLst/>
              <a:rect l="l" t="t" r="r" b="b"/>
              <a:pathLst>
                <a:path w="4439920"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7" name="object 12">
              <a:extLst>
                <a:ext uri="{FF2B5EF4-FFF2-40B4-BE49-F238E27FC236}">
                  <a16:creationId xmlns:a16="http://schemas.microsoft.com/office/drawing/2014/main" id="{245E060D-2EE7-3AB8-3D15-9CB8DD2B1F0C}"/>
                </a:ext>
              </a:extLst>
            </p:cNvPr>
            <p:cNvSpPr>
              <a:spLocks noGrp="1" noRot="1" noMove="1" noResize="1" noEditPoints="1" noAdjustHandles="1" noChangeArrowheads="1" noChangeShapeType="1"/>
            </p:cNvSpPr>
            <p:nvPr/>
          </p:nvSpPr>
          <p:spPr>
            <a:xfrm>
              <a:off x="4386554" y="3212026"/>
              <a:ext cx="3553460" cy="3990340"/>
            </a:xfrm>
            <a:custGeom>
              <a:avLst/>
              <a:gdLst/>
              <a:ahLst/>
              <a:cxnLst/>
              <a:rect l="l" t="t" r="r" b="b"/>
              <a:pathLst>
                <a:path w="3553459" h="3990340">
                  <a:moveTo>
                    <a:pt x="2661691" y="884999"/>
                  </a:moveTo>
                  <a:lnTo>
                    <a:pt x="2660383" y="836434"/>
                  </a:lnTo>
                  <a:lnTo>
                    <a:pt x="2656497" y="788568"/>
                  </a:lnTo>
                  <a:lnTo>
                    <a:pt x="2650109" y="741451"/>
                  </a:lnTo>
                  <a:lnTo>
                    <a:pt x="2641282" y="695147"/>
                  </a:lnTo>
                  <a:lnTo>
                    <a:pt x="2630081" y="649732"/>
                  </a:lnTo>
                  <a:lnTo>
                    <a:pt x="2616581" y="605269"/>
                  </a:lnTo>
                  <a:lnTo>
                    <a:pt x="2600833" y="561835"/>
                  </a:lnTo>
                  <a:lnTo>
                    <a:pt x="2582926" y="519480"/>
                  </a:lnTo>
                  <a:lnTo>
                    <a:pt x="2562910" y="478294"/>
                  </a:lnTo>
                  <a:lnTo>
                    <a:pt x="2540863" y="438327"/>
                  </a:lnTo>
                  <a:lnTo>
                    <a:pt x="2516860" y="399656"/>
                  </a:lnTo>
                  <a:lnTo>
                    <a:pt x="2490940" y="362331"/>
                  </a:lnTo>
                  <a:lnTo>
                    <a:pt x="2463203" y="326440"/>
                  </a:lnTo>
                  <a:lnTo>
                    <a:pt x="2433688" y="292049"/>
                  </a:lnTo>
                  <a:lnTo>
                    <a:pt x="2402484"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52" y="11595"/>
                  </a:lnTo>
                  <a:lnTo>
                    <a:pt x="1873135" y="5194"/>
                  </a:lnTo>
                  <a:lnTo>
                    <a:pt x="1825269" y="1320"/>
                  </a:lnTo>
                  <a:lnTo>
                    <a:pt x="1776704" y="0"/>
                  </a:lnTo>
                  <a:lnTo>
                    <a:pt x="1728152" y="1320"/>
                  </a:lnTo>
                  <a:lnTo>
                    <a:pt x="1680273" y="5194"/>
                  </a:lnTo>
                  <a:lnTo>
                    <a:pt x="1633156" y="11595"/>
                  </a:lnTo>
                  <a:lnTo>
                    <a:pt x="1586852" y="20421"/>
                  </a:lnTo>
                  <a:lnTo>
                    <a:pt x="1541437" y="31623"/>
                  </a:lnTo>
                  <a:lnTo>
                    <a:pt x="1496974" y="45123"/>
                  </a:lnTo>
                  <a:lnTo>
                    <a:pt x="1453540" y="60871"/>
                  </a:lnTo>
                  <a:lnTo>
                    <a:pt x="1411198" y="78778"/>
                  </a:lnTo>
                  <a:lnTo>
                    <a:pt x="1369999" y="98793"/>
                  </a:lnTo>
                  <a:lnTo>
                    <a:pt x="1330032" y="120840"/>
                  </a:lnTo>
                  <a:lnTo>
                    <a:pt x="1291361" y="144843"/>
                  </a:lnTo>
                  <a:lnTo>
                    <a:pt x="1254036" y="170764"/>
                  </a:lnTo>
                  <a:lnTo>
                    <a:pt x="1218158" y="198501"/>
                  </a:lnTo>
                  <a:lnTo>
                    <a:pt x="1183754" y="228015"/>
                  </a:lnTo>
                  <a:lnTo>
                    <a:pt x="1150924" y="259219"/>
                  </a:lnTo>
                  <a:lnTo>
                    <a:pt x="1119720" y="292049"/>
                  </a:lnTo>
                  <a:lnTo>
                    <a:pt x="1090206"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06" y="1443545"/>
                  </a:lnTo>
                  <a:lnTo>
                    <a:pt x="1119720" y="1477937"/>
                  </a:lnTo>
                  <a:lnTo>
                    <a:pt x="1150924" y="1510779"/>
                  </a:lnTo>
                  <a:lnTo>
                    <a:pt x="1183754" y="1541983"/>
                  </a:lnTo>
                  <a:lnTo>
                    <a:pt x="1218158" y="1571485"/>
                  </a:lnTo>
                  <a:lnTo>
                    <a:pt x="1254036" y="1599234"/>
                  </a:lnTo>
                  <a:lnTo>
                    <a:pt x="1291361" y="1625142"/>
                  </a:lnTo>
                  <a:lnTo>
                    <a:pt x="1330032" y="1649158"/>
                  </a:lnTo>
                  <a:lnTo>
                    <a:pt x="1369999" y="1671205"/>
                  </a:lnTo>
                  <a:lnTo>
                    <a:pt x="1411198" y="1691208"/>
                  </a:lnTo>
                  <a:lnTo>
                    <a:pt x="1453540" y="1709127"/>
                  </a:lnTo>
                  <a:lnTo>
                    <a:pt x="1496974"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52"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84" y="1510779"/>
                  </a:lnTo>
                  <a:lnTo>
                    <a:pt x="2433688" y="1477937"/>
                  </a:lnTo>
                  <a:lnTo>
                    <a:pt x="2463203" y="1443545"/>
                  </a:lnTo>
                  <a:lnTo>
                    <a:pt x="2490940" y="1407655"/>
                  </a:lnTo>
                  <a:lnTo>
                    <a:pt x="2516860" y="1370342"/>
                  </a:lnTo>
                  <a:lnTo>
                    <a:pt x="2540863" y="1331658"/>
                  </a:lnTo>
                  <a:lnTo>
                    <a:pt x="2562910" y="1291691"/>
                  </a:lnTo>
                  <a:lnTo>
                    <a:pt x="2582926" y="1250505"/>
                  </a:lnTo>
                  <a:lnTo>
                    <a:pt x="2600833" y="1208151"/>
                  </a:lnTo>
                  <a:lnTo>
                    <a:pt x="2616581" y="1164717"/>
                  </a:lnTo>
                  <a:lnTo>
                    <a:pt x="2630081" y="1120254"/>
                  </a:lnTo>
                  <a:lnTo>
                    <a:pt x="2641282" y="1074839"/>
                  </a:lnTo>
                  <a:lnTo>
                    <a:pt x="2650109" y="1028547"/>
                  </a:lnTo>
                  <a:lnTo>
                    <a:pt x="2656497" y="981417"/>
                  </a:lnTo>
                  <a:lnTo>
                    <a:pt x="2660383" y="933551"/>
                  </a:lnTo>
                  <a:lnTo>
                    <a:pt x="2661691" y="884999"/>
                  </a:lnTo>
                  <a:close/>
                </a:path>
                <a:path w="3553459" h="3990340">
                  <a:moveTo>
                    <a:pt x="3553409" y="3100908"/>
                  </a:moveTo>
                  <a:lnTo>
                    <a:pt x="3539350" y="3055023"/>
                  </a:lnTo>
                  <a:lnTo>
                    <a:pt x="3524135" y="3009646"/>
                  </a:lnTo>
                  <a:lnTo>
                    <a:pt x="3507790" y="2964789"/>
                  </a:lnTo>
                  <a:lnTo>
                    <a:pt x="3490341" y="2920492"/>
                  </a:lnTo>
                  <a:lnTo>
                    <a:pt x="3471786" y="2876766"/>
                  </a:lnTo>
                  <a:lnTo>
                    <a:pt x="3452152" y="2833611"/>
                  </a:lnTo>
                  <a:lnTo>
                    <a:pt x="3431451" y="2791066"/>
                  </a:lnTo>
                  <a:lnTo>
                    <a:pt x="3409708"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18" y="2333396"/>
                  </a:lnTo>
                  <a:lnTo>
                    <a:pt x="3073349" y="2300186"/>
                  </a:lnTo>
                  <a:lnTo>
                    <a:pt x="3039541" y="2267813"/>
                  </a:lnTo>
                  <a:lnTo>
                    <a:pt x="3004934" y="2236305"/>
                  </a:lnTo>
                  <a:lnTo>
                    <a:pt x="2969539" y="2205659"/>
                  </a:lnTo>
                  <a:lnTo>
                    <a:pt x="2933357" y="2175903"/>
                  </a:lnTo>
                  <a:lnTo>
                    <a:pt x="2896425" y="2147049"/>
                  </a:lnTo>
                  <a:lnTo>
                    <a:pt x="2858757" y="2119122"/>
                  </a:lnTo>
                  <a:lnTo>
                    <a:pt x="2820365" y="2092134"/>
                  </a:lnTo>
                  <a:lnTo>
                    <a:pt x="2781262" y="2066099"/>
                  </a:lnTo>
                  <a:lnTo>
                    <a:pt x="2741460" y="2041042"/>
                  </a:lnTo>
                  <a:lnTo>
                    <a:pt x="2700998" y="2016975"/>
                  </a:lnTo>
                  <a:lnTo>
                    <a:pt x="2659875" y="1993925"/>
                  </a:lnTo>
                  <a:lnTo>
                    <a:pt x="2618117" y="1971890"/>
                  </a:lnTo>
                  <a:lnTo>
                    <a:pt x="2575737" y="1950897"/>
                  </a:lnTo>
                  <a:lnTo>
                    <a:pt x="2532761" y="1930971"/>
                  </a:lnTo>
                  <a:lnTo>
                    <a:pt x="2489187" y="1912112"/>
                  </a:lnTo>
                  <a:lnTo>
                    <a:pt x="2445042"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04" y="1769986"/>
                  </a:lnTo>
                  <a:lnTo>
                    <a:pt x="1726374" y="1770659"/>
                  </a:lnTo>
                  <a:lnTo>
                    <a:pt x="1676361" y="1772666"/>
                  </a:lnTo>
                  <a:lnTo>
                    <a:pt x="1626704" y="1775980"/>
                  </a:lnTo>
                  <a:lnTo>
                    <a:pt x="1577416" y="1780590"/>
                  </a:lnTo>
                  <a:lnTo>
                    <a:pt x="1528495" y="1786483"/>
                  </a:lnTo>
                  <a:lnTo>
                    <a:pt x="1479994" y="1793646"/>
                  </a:lnTo>
                  <a:lnTo>
                    <a:pt x="1431899" y="1802053"/>
                  </a:lnTo>
                  <a:lnTo>
                    <a:pt x="1384249" y="1811680"/>
                  </a:lnTo>
                  <a:lnTo>
                    <a:pt x="1337043" y="1822526"/>
                  </a:lnTo>
                  <a:lnTo>
                    <a:pt x="1290294" y="1834578"/>
                  </a:lnTo>
                  <a:lnTo>
                    <a:pt x="1244053" y="1847799"/>
                  </a:lnTo>
                  <a:lnTo>
                    <a:pt x="1198295" y="1862175"/>
                  </a:lnTo>
                  <a:lnTo>
                    <a:pt x="1153071" y="1877695"/>
                  </a:lnTo>
                  <a:lnTo>
                    <a:pt x="1108367" y="1894357"/>
                  </a:lnTo>
                  <a:lnTo>
                    <a:pt x="1064234" y="1912112"/>
                  </a:lnTo>
                  <a:lnTo>
                    <a:pt x="1020660" y="1930971"/>
                  </a:lnTo>
                  <a:lnTo>
                    <a:pt x="977671" y="1950897"/>
                  </a:lnTo>
                  <a:lnTo>
                    <a:pt x="935291" y="1971890"/>
                  </a:lnTo>
                  <a:lnTo>
                    <a:pt x="893533" y="1993925"/>
                  </a:lnTo>
                  <a:lnTo>
                    <a:pt x="852411" y="2016975"/>
                  </a:lnTo>
                  <a:lnTo>
                    <a:pt x="811949" y="2041042"/>
                  </a:lnTo>
                  <a:lnTo>
                    <a:pt x="772160" y="2066099"/>
                  </a:lnTo>
                  <a:lnTo>
                    <a:pt x="733056" y="2092134"/>
                  </a:lnTo>
                  <a:lnTo>
                    <a:pt x="694664" y="2119122"/>
                  </a:lnTo>
                  <a:lnTo>
                    <a:pt x="656983" y="2147049"/>
                  </a:lnTo>
                  <a:lnTo>
                    <a:pt x="620052" y="2175903"/>
                  </a:lnTo>
                  <a:lnTo>
                    <a:pt x="583882" y="2205659"/>
                  </a:lnTo>
                  <a:lnTo>
                    <a:pt x="548474" y="2236305"/>
                  </a:lnTo>
                  <a:lnTo>
                    <a:pt x="513867" y="2267813"/>
                  </a:lnTo>
                  <a:lnTo>
                    <a:pt x="480072" y="2300186"/>
                  </a:lnTo>
                  <a:lnTo>
                    <a:pt x="447090" y="2333396"/>
                  </a:lnTo>
                  <a:lnTo>
                    <a:pt x="414959" y="2367432"/>
                  </a:lnTo>
                  <a:lnTo>
                    <a:pt x="383679" y="2402268"/>
                  </a:lnTo>
                  <a:lnTo>
                    <a:pt x="353288" y="2437879"/>
                  </a:lnTo>
                  <a:lnTo>
                    <a:pt x="323786" y="2474277"/>
                  </a:lnTo>
                  <a:lnTo>
                    <a:pt x="295186" y="2511412"/>
                  </a:lnTo>
                  <a:lnTo>
                    <a:pt x="267525" y="2549296"/>
                  </a:lnTo>
                  <a:lnTo>
                    <a:pt x="240804" y="2587891"/>
                  </a:lnTo>
                  <a:lnTo>
                    <a:pt x="215036"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24" y="3139135"/>
                  </a:lnTo>
                  <a:lnTo>
                    <a:pt x="59461" y="3176701"/>
                  </a:lnTo>
                  <a:lnTo>
                    <a:pt x="90385"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86" y="3677361"/>
                  </a:lnTo>
                  <a:lnTo>
                    <a:pt x="682332" y="3701719"/>
                  </a:lnTo>
                  <a:lnTo>
                    <a:pt x="724738" y="3725189"/>
                  </a:lnTo>
                  <a:lnTo>
                    <a:pt x="767715" y="3747757"/>
                  </a:lnTo>
                  <a:lnTo>
                    <a:pt x="811225" y="3769398"/>
                  </a:lnTo>
                  <a:lnTo>
                    <a:pt x="855281" y="3790124"/>
                  </a:lnTo>
                  <a:lnTo>
                    <a:pt x="899858" y="3809898"/>
                  </a:lnTo>
                  <a:lnTo>
                    <a:pt x="944930" y="3828707"/>
                  </a:lnTo>
                  <a:lnTo>
                    <a:pt x="990511" y="3846563"/>
                  </a:lnTo>
                  <a:lnTo>
                    <a:pt x="1036574" y="3863429"/>
                  </a:lnTo>
                  <a:lnTo>
                    <a:pt x="1083106" y="3879291"/>
                  </a:lnTo>
                  <a:lnTo>
                    <a:pt x="1130096" y="3894163"/>
                  </a:lnTo>
                  <a:lnTo>
                    <a:pt x="1177531" y="3908006"/>
                  </a:lnTo>
                  <a:lnTo>
                    <a:pt x="1225384" y="3920807"/>
                  </a:lnTo>
                  <a:lnTo>
                    <a:pt x="1273670" y="3932567"/>
                  </a:lnTo>
                  <a:lnTo>
                    <a:pt x="1322362" y="3943273"/>
                  </a:lnTo>
                  <a:lnTo>
                    <a:pt x="1371447" y="3952900"/>
                  </a:lnTo>
                  <a:lnTo>
                    <a:pt x="1420901" y="3961447"/>
                  </a:lnTo>
                  <a:lnTo>
                    <a:pt x="1470736" y="3968902"/>
                  </a:lnTo>
                  <a:lnTo>
                    <a:pt x="1520926" y="3975239"/>
                  </a:lnTo>
                  <a:lnTo>
                    <a:pt x="1571447" y="3980446"/>
                  </a:lnTo>
                  <a:lnTo>
                    <a:pt x="1622298" y="3984523"/>
                  </a:lnTo>
                  <a:lnTo>
                    <a:pt x="1673466" y="3987457"/>
                  </a:lnTo>
                  <a:lnTo>
                    <a:pt x="1724939" y="3989222"/>
                  </a:lnTo>
                  <a:lnTo>
                    <a:pt x="1776704" y="3989819"/>
                  </a:lnTo>
                  <a:lnTo>
                    <a:pt x="1828469" y="3989222"/>
                  </a:lnTo>
                  <a:lnTo>
                    <a:pt x="1879942" y="3987457"/>
                  </a:lnTo>
                  <a:lnTo>
                    <a:pt x="1931111" y="3984523"/>
                  </a:lnTo>
                  <a:lnTo>
                    <a:pt x="1981974" y="3980446"/>
                  </a:lnTo>
                  <a:lnTo>
                    <a:pt x="2032495" y="3975239"/>
                  </a:lnTo>
                  <a:lnTo>
                    <a:pt x="2082685" y="3968902"/>
                  </a:lnTo>
                  <a:lnTo>
                    <a:pt x="2132507" y="3961447"/>
                  </a:lnTo>
                  <a:lnTo>
                    <a:pt x="2181974" y="3952900"/>
                  </a:lnTo>
                  <a:lnTo>
                    <a:pt x="2231059" y="3943273"/>
                  </a:lnTo>
                  <a:lnTo>
                    <a:pt x="2279739" y="3932567"/>
                  </a:lnTo>
                  <a:lnTo>
                    <a:pt x="2328024" y="3920807"/>
                  </a:lnTo>
                  <a:lnTo>
                    <a:pt x="2375890" y="3908006"/>
                  </a:lnTo>
                  <a:lnTo>
                    <a:pt x="2423325" y="3894163"/>
                  </a:lnTo>
                  <a:lnTo>
                    <a:pt x="2470315" y="3879291"/>
                  </a:lnTo>
                  <a:lnTo>
                    <a:pt x="2516848" y="3863429"/>
                  </a:lnTo>
                  <a:lnTo>
                    <a:pt x="2562898" y="3846563"/>
                  </a:lnTo>
                  <a:lnTo>
                    <a:pt x="2608478" y="3828707"/>
                  </a:lnTo>
                  <a:lnTo>
                    <a:pt x="2653563" y="3809898"/>
                  </a:lnTo>
                  <a:lnTo>
                    <a:pt x="2698140" y="3790124"/>
                  </a:lnTo>
                  <a:lnTo>
                    <a:pt x="2742184" y="3769398"/>
                  </a:lnTo>
                  <a:lnTo>
                    <a:pt x="2785707" y="3747757"/>
                  </a:lnTo>
                  <a:lnTo>
                    <a:pt x="2828683" y="3725189"/>
                  </a:lnTo>
                  <a:lnTo>
                    <a:pt x="2871089" y="3701719"/>
                  </a:lnTo>
                  <a:lnTo>
                    <a:pt x="2912922" y="3677361"/>
                  </a:lnTo>
                  <a:lnTo>
                    <a:pt x="2954172" y="3652113"/>
                  </a:lnTo>
                  <a:lnTo>
                    <a:pt x="2994825" y="3626002"/>
                  </a:lnTo>
                  <a:lnTo>
                    <a:pt x="3034868" y="3599040"/>
                  </a:lnTo>
                  <a:lnTo>
                    <a:pt x="3074289" y="3571240"/>
                  </a:lnTo>
                  <a:lnTo>
                    <a:pt x="3113074" y="3542614"/>
                  </a:lnTo>
                  <a:lnTo>
                    <a:pt x="3151200" y="3513163"/>
                  </a:lnTo>
                  <a:lnTo>
                    <a:pt x="3188665" y="3482911"/>
                  </a:lnTo>
                  <a:lnTo>
                    <a:pt x="3225469" y="3451872"/>
                  </a:lnTo>
                  <a:lnTo>
                    <a:pt x="3261563" y="3420059"/>
                  </a:lnTo>
                  <a:lnTo>
                    <a:pt x="3296970" y="3387483"/>
                  </a:lnTo>
                  <a:lnTo>
                    <a:pt x="3331654" y="3354159"/>
                  </a:lnTo>
                  <a:lnTo>
                    <a:pt x="3365627" y="3320084"/>
                  </a:lnTo>
                  <a:lnTo>
                    <a:pt x="3398850" y="3285299"/>
                  </a:lnTo>
                  <a:lnTo>
                    <a:pt x="3431311" y="3249790"/>
                  </a:lnTo>
                  <a:lnTo>
                    <a:pt x="3463023" y="3213595"/>
                  </a:lnTo>
                  <a:lnTo>
                    <a:pt x="3493947" y="3176701"/>
                  </a:lnTo>
                  <a:lnTo>
                    <a:pt x="3524072" y="3139135"/>
                  </a:lnTo>
                  <a:lnTo>
                    <a:pt x="3553409" y="3100908"/>
                  </a:lnTo>
                  <a:close/>
                </a:path>
              </a:pathLst>
            </a:custGeom>
            <a:solidFill>
              <a:srgbClr val="368081"/>
            </a:solidFill>
          </p:spPr>
          <p:txBody>
            <a:bodyPr wrap="square" lIns="0" tIns="0" rIns="0" bIns="0" rtlCol="0"/>
            <a:lstStyle/>
            <a:p>
              <a:endParaRPr/>
            </a:p>
          </p:txBody>
        </p:sp>
      </p:grpSp>
    </p:spTree>
    <p:extLst>
      <p:ext uri="{BB962C8B-B14F-4D97-AF65-F5344CB8AC3E}">
        <p14:creationId xmlns:p14="http://schemas.microsoft.com/office/powerpoint/2010/main" val="108365044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teamleden voorsteldia_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8E2CB6-24B9-BFE3-1409-FAB7109369F3}"/>
              </a:ext>
              <a:ext uri="{C183D7F6-B498-43B3-948B-1728B52AA6E4}">
                <adec:decorative xmlns:adec="http://schemas.microsoft.com/office/drawing/2017/decorative" val="1"/>
              </a:ext>
            </a:extLst>
          </p:cNvPr>
          <p:cNvSpPr>
            <a:spLocks noGrp="1"/>
          </p:cNvSpPr>
          <p:nvPr>
            <p:ph type="pic" sz="quarter" idx="13"/>
          </p:nvPr>
        </p:nvSpPr>
        <p:spPr>
          <a:xfrm>
            <a:off x="3943203" y="2766985"/>
            <a:ext cx="4439920" cy="4435111"/>
          </a:xfrm>
          <a:prstGeom prst="ellipse">
            <a:avLst/>
          </a:prstGeom>
        </p:spPr>
        <p:txBody>
          <a:bodyPr/>
          <a:lstStyle/>
          <a:p>
            <a:endParaRPr lang="nl-NL" dirty="0"/>
          </a:p>
        </p:txBody>
      </p:sp>
      <p:sp>
        <p:nvSpPr>
          <p:cNvPr id="26" name="Tijdelijke aanduiding voor tekst 23">
            <a:extLst>
              <a:ext uri="{FF2B5EF4-FFF2-40B4-BE49-F238E27FC236}">
                <a16:creationId xmlns:a16="http://schemas.microsoft.com/office/drawing/2014/main" id="{AAA29BF6-8B34-2B85-E6CB-BCC7ABE3D622}"/>
              </a:ext>
            </a:extLst>
          </p:cNvPr>
          <p:cNvSpPr>
            <a:spLocks noGrp="1"/>
          </p:cNvSpPr>
          <p:nvPr>
            <p:ph type="body" sz="quarter" idx="16" hasCustomPrompt="1"/>
          </p:nvPr>
        </p:nvSpPr>
        <p:spPr>
          <a:xfrm>
            <a:off x="3727450" y="7635875"/>
            <a:ext cx="5001336"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27" name="Tijdelijke aanduiding voor tekst 23">
            <a:extLst>
              <a:ext uri="{FF2B5EF4-FFF2-40B4-BE49-F238E27FC236}">
                <a16:creationId xmlns:a16="http://schemas.microsoft.com/office/drawing/2014/main" id="{81909DC0-0934-5423-7A89-7106D5D43D06}"/>
              </a:ext>
            </a:extLst>
          </p:cNvPr>
          <p:cNvSpPr>
            <a:spLocks noGrp="1"/>
          </p:cNvSpPr>
          <p:nvPr>
            <p:ph type="body" sz="quarter" idx="17" hasCustomPrompt="1"/>
          </p:nvPr>
        </p:nvSpPr>
        <p:spPr>
          <a:xfrm>
            <a:off x="3727450" y="8245475"/>
            <a:ext cx="5001336"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20" name="Tijdelijke aanduiding voor afbeelding 8">
            <a:extLst>
              <a:ext uri="{FF2B5EF4-FFF2-40B4-BE49-F238E27FC236}">
                <a16:creationId xmlns:a16="http://schemas.microsoft.com/office/drawing/2014/main" id="{A416E327-0511-8B1B-581E-9C1D17A08995}"/>
              </a:ext>
              <a:ext uri="{C183D7F6-B498-43B3-948B-1728B52AA6E4}">
                <adec:decorative xmlns:adec="http://schemas.microsoft.com/office/drawing/2017/decorative" val="1"/>
              </a:ext>
            </a:extLst>
          </p:cNvPr>
          <p:cNvSpPr>
            <a:spLocks noGrp="1"/>
          </p:cNvSpPr>
          <p:nvPr>
            <p:ph type="pic" sz="quarter" idx="14"/>
          </p:nvPr>
        </p:nvSpPr>
        <p:spPr>
          <a:xfrm>
            <a:off x="9407190" y="2766985"/>
            <a:ext cx="4439920" cy="4435111"/>
          </a:xfrm>
          <a:prstGeom prst="ellipse">
            <a:avLst/>
          </a:prstGeom>
        </p:spPr>
        <p:txBody>
          <a:bodyPr/>
          <a:lstStyle/>
          <a:p>
            <a:endParaRPr lang="nl-NL" dirty="0"/>
          </a:p>
        </p:txBody>
      </p:sp>
      <p:sp>
        <p:nvSpPr>
          <p:cNvPr id="28" name="Tijdelijke aanduiding voor tekst 23">
            <a:extLst>
              <a:ext uri="{FF2B5EF4-FFF2-40B4-BE49-F238E27FC236}">
                <a16:creationId xmlns:a16="http://schemas.microsoft.com/office/drawing/2014/main" id="{662A9F42-3CDA-E23D-56B0-594E98EBE38B}"/>
              </a:ext>
            </a:extLst>
          </p:cNvPr>
          <p:cNvSpPr>
            <a:spLocks noGrp="1"/>
          </p:cNvSpPr>
          <p:nvPr>
            <p:ph type="body" sz="quarter" idx="18" hasCustomPrompt="1"/>
          </p:nvPr>
        </p:nvSpPr>
        <p:spPr>
          <a:xfrm>
            <a:off x="9161097" y="7635875"/>
            <a:ext cx="5001336"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29" name="Tijdelijke aanduiding voor tekst 23">
            <a:extLst>
              <a:ext uri="{FF2B5EF4-FFF2-40B4-BE49-F238E27FC236}">
                <a16:creationId xmlns:a16="http://schemas.microsoft.com/office/drawing/2014/main" id="{6D1B04D9-5CA3-F256-DA42-31FA6384E07D}"/>
              </a:ext>
            </a:extLst>
          </p:cNvPr>
          <p:cNvSpPr>
            <a:spLocks noGrp="1"/>
          </p:cNvSpPr>
          <p:nvPr>
            <p:ph type="body" sz="quarter" idx="19" hasCustomPrompt="1"/>
          </p:nvPr>
        </p:nvSpPr>
        <p:spPr>
          <a:xfrm>
            <a:off x="9161097" y="8245475"/>
            <a:ext cx="5001336"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21" name="Tijdelijke aanduiding voor afbeelding 8">
            <a:extLst>
              <a:ext uri="{FF2B5EF4-FFF2-40B4-BE49-F238E27FC236}">
                <a16:creationId xmlns:a16="http://schemas.microsoft.com/office/drawing/2014/main" id="{23A291DF-1D95-0CD5-11FC-EA94A68DBF4E}"/>
              </a:ext>
              <a:ext uri="{C183D7F6-B498-43B3-948B-1728B52AA6E4}">
                <adec:decorative xmlns:adec="http://schemas.microsoft.com/office/drawing/2017/decorative" val="1"/>
              </a:ext>
            </a:extLst>
          </p:cNvPr>
          <p:cNvSpPr>
            <a:spLocks noGrp="1"/>
          </p:cNvSpPr>
          <p:nvPr>
            <p:ph type="pic" sz="quarter" idx="15"/>
          </p:nvPr>
        </p:nvSpPr>
        <p:spPr>
          <a:xfrm>
            <a:off x="14870941" y="2766985"/>
            <a:ext cx="4439920" cy="4435111"/>
          </a:xfrm>
          <a:prstGeom prst="ellipse">
            <a:avLst/>
          </a:prstGeom>
        </p:spPr>
        <p:txBody>
          <a:bodyPr/>
          <a:lstStyle/>
          <a:p>
            <a:endParaRPr lang="nl-NL" dirty="0"/>
          </a:p>
        </p:txBody>
      </p:sp>
      <p:sp>
        <p:nvSpPr>
          <p:cNvPr id="30" name="Tijdelijke aanduiding voor tekst 23">
            <a:extLst>
              <a:ext uri="{FF2B5EF4-FFF2-40B4-BE49-F238E27FC236}">
                <a16:creationId xmlns:a16="http://schemas.microsoft.com/office/drawing/2014/main" id="{6AB5B427-B8BD-06C7-178C-6B3364481C33}"/>
              </a:ext>
            </a:extLst>
          </p:cNvPr>
          <p:cNvSpPr>
            <a:spLocks noGrp="1"/>
          </p:cNvSpPr>
          <p:nvPr>
            <p:ph type="body" sz="quarter" idx="20" hasCustomPrompt="1"/>
          </p:nvPr>
        </p:nvSpPr>
        <p:spPr>
          <a:xfrm>
            <a:off x="14547850" y="7635875"/>
            <a:ext cx="5001336"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31" name="Tijdelijke aanduiding voor tekst 23">
            <a:extLst>
              <a:ext uri="{FF2B5EF4-FFF2-40B4-BE49-F238E27FC236}">
                <a16:creationId xmlns:a16="http://schemas.microsoft.com/office/drawing/2014/main" id="{0FED0920-A37A-2521-A4C7-757B17C677BD}"/>
              </a:ext>
            </a:extLst>
          </p:cNvPr>
          <p:cNvSpPr>
            <a:spLocks noGrp="1"/>
          </p:cNvSpPr>
          <p:nvPr>
            <p:ph type="body" sz="quarter" idx="21" hasCustomPrompt="1"/>
          </p:nvPr>
        </p:nvSpPr>
        <p:spPr>
          <a:xfrm>
            <a:off x="14547850" y="8245475"/>
            <a:ext cx="5001336"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dirty="0"/>
          </a:p>
        </p:txBody>
      </p:sp>
      <p:grpSp>
        <p:nvGrpSpPr>
          <p:cNvPr id="2" name="object 10">
            <a:extLst>
              <a:ext uri="{FF2B5EF4-FFF2-40B4-BE49-F238E27FC236}">
                <a16:creationId xmlns:a16="http://schemas.microsoft.com/office/drawing/2014/main" id="{EFE786EF-C48A-A543-9247-46F074E119AC}"/>
              </a:ext>
              <a:ext uri="{C183D7F6-B498-43B3-948B-1728B52AA6E4}">
                <adec:decorative xmlns:adec="http://schemas.microsoft.com/office/drawing/2017/decorative" val="1"/>
              </a:ext>
            </a:extLst>
          </p:cNvPr>
          <p:cNvGrpSpPr>
            <a:grpSpLocks noGrp="1" noUngrp="1" noRot="1" noMove="1" noResize="1"/>
          </p:cNvGrpSpPr>
          <p:nvPr userDrawn="1"/>
        </p:nvGrpSpPr>
        <p:grpSpPr>
          <a:xfrm>
            <a:off x="3943439" y="2762176"/>
            <a:ext cx="4439920" cy="4439920"/>
            <a:chOff x="3943439" y="2762176"/>
            <a:chExt cx="4439920" cy="4439920"/>
          </a:xfrm>
        </p:grpSpPr>
        <p:sp>
          <p:nvSpPr>
            <p:cNvPr id="8" name="object 11">
              <a:extLst>
                <a:ext uri="{FF2B5EF4-FFF2-40B4-BE49-F238E27FC236}">
                  <a16:creationId xmlns:a16="http://schemas.microsoft.com/office/drawing/2014/main" id="{509C6C39-E6BF-6F72-5B7D-16D9474ED111}"/>
                </a:ext>
              </a:extLst>
            </p:cNvPr>
            <p:cNvSpPr>
              <a:spLocks noGrp="1" noRot="1" noMove="1" noResize="1" noEditPoints="1" noAdjustHandles="1" noChangeArrowheads="1" noChangeShapeType="1"/>
            </p:cNvSpPr>
            <p:nvPr/>
          </p:nvSpPr>
          <p:spPr>
            <a:xfrm>
              <a:off x="3943439" y="2762176"/>
              <a:ext cx="4439920" cy="4439920"/>
            </a:xfrm>
            <a:custGeom>
              <a:avLst/>
              <a:gdLst/>
              <a:ahLst/>
              <a:cxnLst/>
              <a:rect l="l" t="t" r="r" b="b"/>
              <a:pathLst>
                <a:path w="4439920"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22F22207-DE15-7936-DBA0-CDD1F0FE8A53}"/>
                </a:ext>
              </a:extLst>
            </p:cNvPr>
            <p:cNvSpPr>
              <a:spLocks noGrp="1" noRot="1" noMove="1" noResize="1" noEditPoints="1" noAdjustHandles="1" noChangeArrowheads="1" noChangeShapeType="1"/>
            </p:cNvSpPr>
            <p:nvPr/>
          </p:nvSpPr>
          <p:spPr>
            <a:xfrm>
              <a:off x="4386554" y="3212026"/>
              <a:ext cx="3553460" cy="3990340"/>
            </a:xfrm>
            <a:custGeom>
              <a:avLst/>
              <a:gdLst/>
              <a:ahLst/>
              <a:cxnLst/>
              <a:rect l="l" t="t" r="r" b="b"/>
              <a:pathLst>
                <a:path w="3553459" h="3990340">
                  <a:moveTo>
                    <a:pt x="2661691" y="884999"/>
                  </a:moveTo>
                  <a:lnTo>
                    <a:pt x="2660383" y="836434"/>
                  </a:lnTo>
                  <a:lnTo>
                    <a:pt x="2656497" y="788568"/>
                  </a:lnTo>
                  <a:lnTo>
                    <a:pt x="2650109" y="741451"/>
                  </a:lnTo>
                  <a:lnTo>
                    <a:pt x="2641282" y="695147"/>
                  </a:lnTo>
                  <a:lnTo>
                    <a:pt x="2630081" y="649732"/>
                  </a:lnTo>
                  <a:lnTo>
                    <a:pt x="2616581" y="605269"/>
                  </a:lnTo>
                  <a:lnTo>
                    <a:pt x="2600833" y="561835"/>
                  </a:lnTo>
                  <a:lnTo>
                    <a:pt x="2582926" y="519480"/>
                  </a:lnTo>
                  <a:lnTo>
                    <a:pt x="2562910" y="478294"/>
                  </a:lnTo>
                  <a:lnTo>
                    <a:pt x="2540863" y="438327"/>
                  </a:lnTo>
                  <a:lnTo>
                    <a:pt x="2516860" y="399656"/>
                  </a:lnTo>
                  <a:lnTo>
                    <a:pt x="2490940" y="362331"/>
                  </a:lnTo>
                  <a:lnTo>
                    <a:pt x="2463203" y="326440"/>
                  </a:lnTo>
                  <a:lnTo>
                    <a:pt x="2433688" y="292049"/>
                  </a:lnTo>
                  <a:lnTo>
                    <a:pt x="2402484"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52" y="11595"/>
                  </a:lnTo>
                  <a:lnTo>
                    <a:pt x="1873135" y="5194"/>
                  </a:lnTo>
                  <a:lnTo>
                    <a:pt x="1825269" y="1320"/>
                  </a:lnTo>
                  <a:lnTo>
                    <a:pt x="1776704" y="0"/>
                  </a:lnTo>
                  <a:lnTo>
                    <a:pt x="1728152" y="1320"/>
                  </a:lnTo>
                  <a:lnTo>
                    <a:pt x="1680273" y="5194"/>
                  </a:lnTo>
                  <a:lnTo>
                    <a:pt x="1633156" y="11595"/>
                  </a:lnTo>
                  <a:lnTo>
                    <a:pt x="1586852" y="20421"/>
                  </a:lnTo>
                  <a:lnTo>
                    <a:pt x="1541437" y="31623"/>
                  </a:lnTo>
                  <a:lnTo>
                    <a:pt x="1496974" y="45123"/>
                  </a:lnTo>
                  <a:lnTo>
                    <a:pt x="1453540" y="60871"/>
                  </a:lnTo>
                  <a:lnTo>
                    <a:pt x="1411198" y="78778"/>
                  </a:lnTo>
                  <a:lnTo>
                    <a:pt x="1369999" y="98793"/>
                  </a:lnTo>
                  <a:lnTo>
                    <a:pt x="1330032" y="120840"/>
                  </a:lnTo>
                  <a:lnTo>
                    <a:pt x="1291361" y="144843"/>
                  </a:lnTo>
                  <a:lnTo>
                    <a:pt x="1254036" y="170764"/>
                  </a:lnTo>
                  <a:lnTo>
                    <a:pt x="1218158" y="198501"/>
                  </a:lnTo>
                  <a:lnTo>
                    <a:pt x="1183754" y="228015"/>
                  </a:lnTo>
                  <a:lnTo>
                    <a:pt x="1150924" y="259219"/>
                  </a:lnTo>
                  <a:lnTo>
                    <a:pt x="1119720" y="292049"/>
                  </a:lnTo>
                  <a:lnTo>
                    <a:pt x="1090206"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06" y="1443545"/>
                  </a:lnTo>
                  <a:lnTo>
                    <a:pt x="1119720" y="1477937"/>
                  </a:lnTo>
                  <a:lnTo>
                    <a:pt x="1150924" y="1510779"/>
                  </a:lnTo>
                  <a:lnTo>
                    <a:pt x="1183754" y="1541983"/>
                  </a:lnTo>
                  <a:lnTo>
                    <a:pt x="1218158" y="1571485"/>
                  </a:lnTo>
                  <a:lnTo>
                    <a:pt x="1254036" y="1599234"/>
                  </a:lnTo>
                  <a:lnTo>
                    <a:pt x="1291361" y="1625142"/>
                  </a:lnTo>
                  <a:lnTo>
                    <a:pt x="1330032" y="1649158"/>
                  </a:lnTo>
                  <a:lnTo>
                    <a:pt x="1369999" y="1671205"/>
                  </a:lnTo>
                  <a:lnTo>
                    <a:pt x="1411198" y="1691208"/>
                  </a:lnTo>
                  <a:lnTo>
                    <a:pt x="1453540" y="1709127"/>
                  </a:lnTo>
                  <a:lnTo>
                    <a:pt x="1496974"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52"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84" y="1510779"/>
                  </a:lnTo>
                  <a:lnTo>
                    <a:pt x="2433688" y="1477937"/>
                  </a:lnTo>
                  <a:lnTo>
                    <a:pt x="2463203" y="1443545"/>
                  </a:lnTo>
                  <a:lnTo>
                    <a:pt x="2490940" y="1407655"/>
                  </a:lnTo>
                  <a:lnTo>
                    <a:pt x="2516860" y="1370342"/>
                  </a:lnTo>
                  <a:lnTo>
                    <a:pt x="2540863" y="1331658"/>
                  </a:lnTo>
                  <a:lnTo>
                    <a:pt x="2562910" y="1291691"/>
                  </a:lnTo>
                  <a:lnTo>
                    <a:pt x="2582926" y="1250505"/>
                  </a:lnTo>
                  <a:lnTo>
                    <a:pt x="2600833" y="1208151"/>
                  </a:lnTo>
                  <a:lnTo>
                    <a:pt x="2616581" y="1164717"/>
                  </a:lnTo>
                  <a:lnTo>
                    <a:pt x="2630081" y="1120254"/>
                  </a:lnTo>
                  <a:lnTo>
                    <a:pt x="2641282" y="1074839"/>
                  </a:lnTo>
                  <a:lnTo>
                    <a:pt x="2650109" y="1028547"/>
                  </a:lnTo>
                  <a:lnTo>
                    <a:pt x="2656497" y="981417"/>
                  </a:lnTo>
                  <a:lnTo>
                    <a:pt x="2660383" y="933551"/>
                  </a:lnTo>
                  <a:lnTo>
                    <a:pt x="2661691" y="884999"/>
                  </a:lnTo>
                  <a:close/>
                </a:path>
                <a:path w="3553459" h="3990340">
                  <a:moveTo>
                    <a:pt x="3553409" y="3100908"/>
                  </a:moveTo>
                  <a:lnTo>
                    <a:pt x="3539350" y="3055023"/>
                  </a:lnTo>
                  <a:lnTo>
                    <a:pt x="3524135" y="3009646"/>
                  </a:lnTo>
                  <a:lnTo>
                    <a:pt x="3507790" y="2964789"/>
                  </a:lnTo>
                  <a:lnTo>
                    <a:pt x="3490341" y="2920492"/>
                  </a:lnTo>
                  <a:lnTo>
                    <a:pt x="3471786" y="2876766"/>
                  </a:lnTo>
                  <a:lnTo>
                    <a:pt x="3452152" y="2833611"/>
                  </a:lnTo>
                  <a:lnTo>
                    <a:pt x="3431451" y="2791066"/>
                  </a:lnTo>
                  <a:lnTo>
                    <a:pt x="3409708"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18" y="2333396"/>
                  </a:lnTo>
                  <a:lnTo>
                    <a:pt x="3073349" y="2300186"/>
                  </a:lnTo>
                  <a:lnTo>
                    <a:pt x="3039541" y="2267813"/>
                  </a:lnTo>
                  <a:lnTo>
                    <a:pt x="3004934" y="2236305"/>
                  </a:lnTo>
                  <a:lnTo>
                    <a:pt x="2969539" y="2205659"/>
                  </a:lnTo>
                  <a:lnTo>
                    <a:pt x="2933357" y="2175903"/>
                  </a:lnTo>
                  <a:lnTo>
                    <a:pt x="2896425" y="2147049"/>
                  </a:lnTo>
                  <a:lnTo>
                    <a:pt x="2858757" y="2119122"/>
                  </a:lnTo>
                  <a:lnTo>
                    <a:pt x="2820365" y="2092134"/>
                  </a:lnTo>
                  <a:lnTo>
                    <a:pt x="2781262" y="2066099"/>
                  </a:lnTo>
                  <a:lnTo>
                    <a:pt x="2741460" y="2041042"/>
                  </a:lnTo>
                  <a:lnTo>
                    <a:pt x="2700998" y="2016975"/>
                  </a:lnTo>
                  <a:lnTo>
                    <a:pt x="2659875" y="1993925"/>
                  </a:lnTo>
                  <a:lnTo>
                    <a:pt x="2618117" y="1971890"/>
                  </a:lnTo>
                  <a:lnTo>
                    <a:pt x="2575737" y="1950897"/>
                  </a:lnTo>
                  <a:lnTo>
                    <a:pt x="2532761" y="1930971"/>
                  </a:lnTo>
                  <a:lnTo>
                    <a:pt x="2489187" y="1912112"/>
                  </a:lnTo>
                  <a:lnTo>
                    <a:pt x="2445042"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04" y="1769986"/>
                  </a:lnTo>
                  <a:lnTo>
                    <a:pt x="1726374" y="1770659"/>
                  </a:lnTo>
                  <a:lnTo>
                    <a:pt x="1676361" y="1772666"/>
                  </a:lnTo>
                  <a:lnTo>
                    <a:pt x="1626704" y="1775980"/>
                  </a:lnTo>
                  <a:lnTo>
                    <a:pt x="1577416" y="1780590"/>
                  </a:lnTo>
                  <a:lnTo>
                    <a:pt x="1528495" y="1786483"/>
                  </a:lnTo>
                  <a:lnTo>
                    <a:pt x="1479994" y="1793646"/>
                  </a:lnTo>
                  <a:lnTo>
                    <a:pt x="1431899" y="1802053"/>
                  </a:lnTo>
                  <a:lnTo>
                    <a:pt x="1384249" y="1811680"/>
                  </a:lnTo>
                  <a:lnTo>
                    <a:pt x="1337043" y="1822526"/>
                  </a:lnTo>
                  <a:lnTo>
                    <a:pt x="1290294" y="1834578"/>
                  </a:lnTo>
                  <a:lnTo>
                    <a:pt x="1244053" y="1847799"/>
                  </a:lnTo>
                  <a:lnTo>
                    <a:pt x="1198295" y="1862175"/>
                  </a:lnTo>
                  <a:lnTo>
                    <a:pt x="1153071" y="1877695"/>
                  </a:lnTo>
                  <a:lnTo>
                    <a:pt x="1108367" y="1894357"/>
                  </a:lnTo>
                  <a:lnTo>
                    <a:pt x="1064234" y="1912112"/>
                  </a:lnTo>
                  <a:lnTo>
                    <a:pt x="1020660" y="1930971"/>
                  </a:lnTo>
                  <a:lnTo>
                    <a:pt x="977671" y="1950897"/>
                  </a:lnTo>
                  <a:lnTo>
                    <a:pt x="935291" y="1971890"/>
                  </a:lnTo>
                  <a:lnTo>
                    <a:pt x="893533" y="1993925"/>
                  </a:lnTo>
                  <a:lnTo>
                    <a:pt x="852411" y="2016975"/>
                  </a:lnTo>
                  <a:lnTo>
                    <a:pt x="811949" y="2041042"/>
                  </a:lnTo>
                  <a:lnTo>
                    <a:pt x="772160" y="2066099"/>
                  </a:lnTo>
                  <a:lnTo>
                    <a:pt x="733056" y="2092134"/>
                  </a:lnTo>
                  <a:lnTo>
                    <a:pt x="694664" y="2119122"/>
                  </a:lnTo>
                  <a:lnTo>
                    <a:pt x="656983" y="2147049"/>
                  </a:lnTo>
                  <a:lnTo>
                    <a:pt x="620052" y="2175903"/>
                  </a:lnTo>
                  <a:lnTo>
                    <a:pt x="583882" y="2205659"/>
                  </a:lnTo>
                  <a:lnTo>
                    <a:pt x="548474" y="2236305"/>
                  </a:lnTo>
                  <a:lnTo>
                    <a:pt x="513867" y="2267813"/>
                  </a:lnTo>
                  <a:lnTo>
                    <a:pt x="480072" y="2300186"/>
                  </a:lnTo>
                  <a:lnTo>
                    <a:pt x="447090" y="2333396"/>
                  </a:lnTo>
                  <a:lnTo>
                    <a:pt x="414959" y="2367432"/>
                  </a:lnTo>
                  <a:lnTo>
                    <a:pt x="383679" y="2402268"/>
                  </a:lnTo>
                  <a:lnTo>
                    <a:pt x="353288" y="2437879"/>
                  </a:lnTo>
                  <a:lnTo>
                    <a:pt x="323786" y="2474277"/>
                  </a:lnTo>
                  <a:lnTo>
                    <a:pt x="295186" y="2511412"/>
                  </a:lnTo>
                  <a:lnTo>
                    <a:pt x="267525" y="2549296"/>
                  </a:lnTo>
                  <a:lnTo>
                    <a:pt x="240804" y="2587891"/>
                  </a:lnTo>
                  <a:lnTo>
                    <a:pt x="215036"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24" y="3139135"/>
                  </a:lnTo>
                  <a:lnTo>
                    <a:pt x="59461" y="3176701"/>
                  </a:lnTo>
                  <a:lnTo>
                    <a:pt x="90385"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86" y="3677361"/>
                  </a:lnTo>
                  <a:lnTo>
                    <a:pt x="682332" y="3701719"/>
                  </a:lnTo>
                  <a:lnTo>
                    <a:pt x="724738" y="3725189"/>
                  </a:lnTo>
                  <a:lnTo>
                    <a:pt x="767715" y="3747757"/>
                  </a:lnTo>
                  <a:lnTo>
                    <a:pt x="811225" y="3769398"/>
                  </a:lnTo>
                  <a:lnTo>
                    <a:pt x="855281" y="3790124"/>
                  </a:lnTo>
                  <a:lnTo>
                    <a:pt x="899858" y="3809898"/>
                  </a:lnTo>
                  <a:lnTo>
                    <a:pt x="944930" y="3828707"/>
                  </a:lnTo>
                  <a:lnTo>
                    <a:pt x="990511" y="3846563"/>
                  </a:lnTo>
                  <a:lnTo>
                    <a:pt x="1036574" y="3863429"/>
                  </a:lnTo>
                  <a:lnTo>
                    <a:pt x="1083106" y="3879291"/>
                  </a:lnTo>
                  <a:lnTo>
                    <a:pt x="1130096" y="3894163"/>
                  </a:lnTo>
                  <a:lnTo>
                    <a:pt x="1177531" y="3908006"/>
                  </a:lnTo>
                  <a:lnTo>
                    <a:pt x="1225384" y="3920807"/>
                  </a:lnTo>
                  <a:lnTo>
                    <a:pt x="1273670" y="3932567"/>
                  </a:lnTo>
                  <a:lnTo>
                    <a:pt x="1322362" y="3943273"/>
                  </a:lnTo>
                  <a:lnTo>
                    <a:pt x="1371447" y="3952900"/>
                  </a:lnTo>
                  <a:lnTo>
                    <a:pt x="1420901" y="3961447"/>
                  </a:lnTo>
                  <a:lnTo>
                    <a:pt x="1470736" y="3968902"/>
                  </a:lnTo>
                  <a:lnTo>
                    <a:pt x="1520926" y="3975239"/>
                  </a:lnTo>
                  <a:lnTo>
                    <a:pt x="1571447" y="3980446"/>
                  </a:lnTo>
                  <a:lnTo>
                    <a:pt x="1622298" y="3984523"/>
                  </a:lnTo>
                  <a:lnTo>
                    <a:pt x="1673466" y="3987457"/>
                  </a:lnTo>
                  <a:lnTo>
                    <a:pt x="1724939" y="3989222"/>
                  </a:lnTo>
                  <a:lnTo>
                    <a:pt x="1776704" y="3989819"/>
                  </a:lnTo>
                  <a:lnTo>
                    <a:pt x="1828469" y="3989222"/>
                  </a:lnTo>
                  <a:lnTo>
                    <a:pt x="1879942" y="3987457"/>
                  </a:lnTo>
                  <a:lnTo>
                    <a:pt x="1931111" y="3984523"/>
                  </a:lnTo>
                  <a:lnTo>
                    <a:pt x="1981974" y="3980446"/>
                  </a:lnTo>
                  <a:lnTo>
                    <a:pt x="2032495" y="3975239"/>
                  </a:lnTo>
                  <a:lnTo>
                    <a:pt x="2082685" y="3968902"/>
                  </a:lnTo>
                  <a:lnTo>
                    <a:pt x="2132507" y="3961447"/>
                  </a:lnTo>
                  <a:lnTo>
                    <a:pt x="2181974" y="3952900"/>
                  </a:lnTo>
                  <a:lnTo>
                    <a:pt x="2231059" y="3943273"/>
                  </a:lnTo>
                  <a:lnTo>
                    <a:pt x="2279739" y="3932567"/>
                  </a:lnTo>
                  <a:lnTo>
                    <a:pt x="2328024" y="3920807"/>
                  </a:lnTo>
                  <a:lnTo>
                    <a:pt x="2375890" y="3908006"/>
                  </a:lnTo>
                  <a:lnTo>
                    <a:pt x="2423325" y="3894163"/>
                  </a:lnTo>
                  <a:lnTo>
                    <a:pt x="2470315" y="3879291"/>
                  </a:lnTo>
                  <a:lnTo>
                    <a:pt x="2516848" y="3863429"/>
                  </a:lnTo>
                  <a:lnTo>
                    <a:pt x="2562898" y="3846563"/>
                  </a:lnTo>
                  <a:lnTo>
                    <a:pt x="2608478" y="3828707"/>
                  </a:lnTo>
                  <a:lnTo>
                    <a:pt x="2653563" y="3809898"/>
                  </a:lnTo>
                  <a:lnTo>
                    <a:pt x="2698140" y="3790124"/>
                  </a:lnTo>
                  <a:lnTo>
                    <a:pt x="2742184" y="3769398"/>
                  </a:lnTo>
                  <a:lnTo>
                    <a:pt x="2785707" y="3747757"/>
                  </a:lnTo>
                  <a:lnTo>
                    <a:pt x="2828683" y="3725189"/>
                  </a:lnTo>
                  <a:lnTo>
                    <a:pt x="2871089" y="3701719"/>
                  </a:lnTo>
                  <a:lnTo>
                    <a:pt x="2912922" y="3677361"/>
                  </a:lnTo>
                  <a:lnTo>
                    <a:pt x="2954172" y="3652113"/>
                  </a:lnTo>
                  <a:lnTo>
                    <a:pt x="2994825" y="3626002"/>
                  </a:lnTo>
                  <a:lnTo>
                    <a:pt x="3034868" y="3599040"/>
                  </a:lnTo>
                  <a:lnTo>
                    <a:pt x="3074289" y="3571240"/>
                  </a:lnTo>
                  <a:lnTo>
                    <a:pt x="3113074" y="3542614"/>
                  </a:lnTo>
                  <a:lnTo>
                    <a:pt x="3151200" y="3513163"/>
                  </a:lnTo>
                  <a:lnTo>
                    <a:pt x="3188665" y="3482911"/>
                  </a:lnTo>
                  <a:lnTo>
                    <a:pt x="3225469" y="3451872"/>
                  </a:lnTo>
                  <a:lnTo>
                    <a:pt x="3261563" y="3420059"/>
                  </a:lnTo>
                  <a:lnTo>
                    <a:pt x="3296970" y="3387483"/>
                  </a:lnTo>
                  <a:lnTo>
                    <a:pt x="3331654" y="3354159"/>
                  </a:lnTo>
                  <a:lnTo>
                    <a:pt x="3365627" y="3320084"/>
                  </a:lnTo>
                  <a:lnTo>
                    <a:pt x="3398850" y="3285299"/>
                  </a:lnTo>
                  <a:lnTo>
                    <a:pt x="3431311" y="3249790"/>
                  </a:lnTo>
                  <a:lnTo>
                    <a:pt x="3463023" y="3213595"/>
                  </a:lnTo>
                  <a:lnTo>
                    <a:pt x="3493947" y="3176701"/>
                  </a:lnTo>
                  <a:lnTo>
                    <a:pt x="3524072" y="3139135"/>
                  </a:lnTo>
                  <a:lnTo>
                    <a:pt x="3553409" y="3100908"/>
                  </a:lnTo>
                  <a:close/>
                </a:path>
              </a:pathLst>
            </a:custGeom>
            <a:solidFill>
              <a:srgbClr val="368081"/>
            </a:solidFill>
          </p:spPr>
          <p:txBody>
            <a:bodyPr wrap="square" lIns="0" tIns="0" rIns="0" bIns="0" rtlCol="0"/>
            <a:lstStyle/>
            <a:p>
              <a:endParaRPr/>
            </a:p>
          </p:txBody>
        </p:sp>
      </p:grpSp>
      <p:grpSp>
        <p:nvGrpSpPr>
          <p:cNvPr id="11" name="object 13">
            <a:extLst>
              <a:ext uri="{FF2B5EF4-FFF2-40B4-BE49-F238E27FC236}">
                <a16:creationId xmlns:a16="http://schemas.microsoft.com/office/drawing/2014/main" id="{B68C03E9-8EFE-7CF1-9ECC-6117542BD3F0}"/>
              </a:ext>
              <a:ext uri="{C183D7F6-B498-43B3-948B-1728B52AA6E4}">
                <adec:decorative xmlns:adec="http://schemas.microsoft.com/office/drawing/2017/decorative" val="1"/>
              </a:ext>
            </a:extLst>
          </p:cNvPr>
          <p:cNvGrpSpPr>
            <a:grpSpLocks noGrp="1" noUngrp="1" noRot="1" noMove="1" noResize="1"/>
          </p:cNvGrpSpPr>
          <p:nvPr userDrawn="1"/>
        </p:nvGrpSpPr>
        <p:grpSpPr>
          <a:xfrm>
            <a:off x="9407426" y="2762176"/>
            <a:ext cx="4439920" cy="4439920"/>
            <a:chOff x="9407426" y="2762176"/>
            <a:chExt cx="4439920" cy="4439920"/>
          </a:xfrm>
        </p:grpSpPr>
        <p:sp>
          <p:nvSpPr>
            <p:cNvPr id="12" name="object 14">
              <a:extLst>
                <a:ext uri="{FF2B5EF4-FFF2-40B4-BE49-F238E27FC236}">
                  <a16:creationId xmlns:a16="http://schemas.microsoft.com/office/drawing/2014/main" id="{1708DEEA-06A9-4A02-CD4E-29509787E294}"/>
                </a:ext>
              </a:extLst>
            </p:cNvPr>
            <p:cNvSpPr>
              <a:spLocks noGrp="1" noRot="1" noMove="1" noResize="1" noEditPoints="1" noAdjustHandles="1" noChangeArrowheads="1" noChangeShapeType="1"/>
            </p:cNvSpPr>
            <p:nvPr/>
          </p:nvSpPr>
          <p:spPr>
            <a:xfrm>
              <a:off x="9407426" y="2762176"/>
              <a:ext cx="4439920" cy="4439920"/>
            </a:xfrm>
            <a:custGeom>
              <a:avLst/>
              <a:gdLst/>
              <a:ahLst/>
              <a:cxnLst/>
              <a:rect l="l" t="t" r="r" b="b"/>
              <a:pathLst>
                <a:path w="4439919"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3" name="object 15">
              <a:extLst>
                <a:ext uri="{FF2B5EF4-FFF2-40B4-BE49-F238E27FC236}">
                  <a16:creationId xmlns:a16="http://schemas.microsoft.com/office/drawing/2014/main" id="{FF12A8C5-D608-BDF2-D1FA-A6DD530400DB}"/>
                </a:ext>
              </a:extLst>
            </p:cNvPr>
            <p:cNvSpPr>
              <a:spLocks noGrp="1" noRot="1" noMove="1" noResize="1" noEditPoints="1" noAdjustHandles="1" noChangeArrowheads="1" noChangeShapeType="1"/>
            </p:cNvSpPr>
            <p:nvPr/>
          </p:nvSpPr>
          <p:spPr>
            <a:xfrm>
              <a:off x="9850539" y="3212026"/>
              <a:ext cx="3553460" cy="3990340"/>
            </a:xfrm>
            <a:custGeom>
              <a:avLst/>
              <a:gdLst/>
              <a:ahLst/>
              <a:cxnLst/>
              <a:rect l="l" t="t" r="r" b="b"/>
              <a:pathLst>
                <a:path w="3553459" h="3990340">
                  <a:moveTo>
                    <a:pt x="2661691" y="884999"/>
                  </a:moveTo>
                  <a:lnTo>
                    <a:pt x="2660383" y="836434"/>
                  </a:lnTo>
                  <a:lnTo>
                    <a:pt x="2656509" y="788568"/>
                  </a:lnTo>
                  <a:lnTo>
                    <a:pt x="2650109" y="741451"/>
                  </a:lnTo>
                  <a:lnTo>
                    <a:pt x="2641282" y="695147"/>
                  </a:lnTo>
                  <a:lnTo>
                    <a:pt x="2630081" y="649732"/>
                  </a:lnTo>
                  <a:lnTo>
                    <a:pt x="2616581" y="605269"/>
                  </a:lnTo>
                  <a:lnTo>
                    <a:pt x="2600845" y="561835"/>
                  </a:lnTo>
                  <a:lnTo>
                    <a:pt x="2582926" y="519480"/>
                  </a:lnTo>
                  <a:lnTo>
                    <a:pt x="2562923" y="478294"/>
                  </a:lnTo>
                  <a:lnTo>
                    <a:pt x="2540876" y="438327"/>
                  </a:lnTo>
                  <a:lnTo>
                    <a:pt x="2516860" y="399656"/>
                  </a:lnTo>
                  <a:lnTo>
                    <a:pt x="2490952" y="362331"/>
                  </a:lnTo>
                  <a:lnTo>
                    <a:pt x="2463203" y="326440"/>
                  </a:lnTo>
                  <a:lnTo>
                    <a:pt x="2433701" y="292049"/>
                  </a:lnTo>
                  <a:lnTo>
                    <a:pt x="2402497"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65" y="11595"/>
                  </a:lnTo>
                  <a:lnTo>
                    <a:pt x="1873135" y="5194"/>
                  </a:lnTo>
                  <a:lnTo>
                    <a:pt x="1825269" y="1320"/>
                  </a:lnTo>
                  <a:lnTo>
                    <a:pt x="1776704" y="0"/>
                  </a:lnTo>
                  <a:lnTo>
                    <a:pt x="1728152" y="1320"/>
                  </a:lnTo>
                  <a:lnTo>
                    <a:pt x="1680273" y="5194"/>
                  </a:lnTo>
                  <a:lnTo>
                    <a:pt x="1633156" y="11595"/>
                  </a:lnTo>
                  <a:lnTo>
                    <a:pt x="1586852" y="20421"/>
                  </a:lnTo>
                  <a:lnTo>
                    <a:pt x="1541437" y="31623"/>
                  </a:lnTo>
                  <a:lnTo>
                    <a:pt x="1496987" y="45123"/>
                  </a:lnTo>
                  <a:lnTo>
                    <a:pt x="1453540" y="60871"/>
                  </a:lnTo>
                  <a:lnTo>
                    <a:pt x="1411198" y="78778"/>
                  </a:lnTo>
                  <a:lnTo>
                    <a:pt x="1369999" y="98793"/>
                  </a:lnTo>
                  <a:lnTo>
                    <a:pt x="1330032" y="120840"/>
                  </a:lnTo>
                  <a:lnTo>
                    <a:pt x="1291361" y="144843"/>
                  </a:lnTo>
                  <a:lnTo>
                    <a:pt x="1254048" y="170764"/>
                  </a:lnTo>
                  <a:lnTo>
                    <a:pt x="1218158" y="198501"/>
                  </a:lnTo>
                  <a:lnTo>
                    <a:pt x="1183754" y="228015"/>
                  </a:lnTo>
                  <a:lnTo>
                    <a:pt x="1150924" y="259219"/>
                  </a:lnTo>
                  <a:lnTo>
                    <a:pt x="1119720" y="292049"/>
                  </a:lnTo>
                  <a:lnTo>
                    <a:pt x="1090218"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18" y="1443545"/>
                  </a:lnTo>
                  <a:lnTo>
                    <a:pt x="1119720" y="1477937"/>
                  </a:lnTo>
                  <a:lnTo>
                    <a:pt x="1150924" y="1510779"/>
                  </a:lnTo>
                  <a:lnTo>
                    <a:pt x="1183754" y="1541983"/>
                  </a:lnTo>
                  <a:lnTo>
                    <a:pt x="1218158" y="1571485"/>
                  </a:lnTo>
                  <a:lnTo>
                    <a:pt x="1254048" y="1599234"/>
                  </a:lnTo>
                  <a:lnTo>
                    <a:pt x="1291361" y="1625142"/>
                  </a:lnTo>
                  <a:lnTo>
                    <a:pt x="1330032" y="1649158"/>
                  </a:lnTo>
                  <a:lnTo>
                    <a:pt x="1369999" y="1671205"/>
                  </a:lnTo>
                  <a:lnTo>
                    <a:pt x="1411198" y="1691208"/>
                  </a:lnTo>
                  <a:lnTo>
                    <a:pt x="1453540" y="1709127"/>
                  </a:lnTo>
                  <a:lnTo>
                    <a:pt x="1496987"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65"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97" y="1510779"/>
                  </a:lnTo>
                  <a:lnTo>
                    <a:pt x="2433701" y="1477937"/>
                  </a:lnTo>
                  <a:lnTo>
                    <a:pt x="2463203" y="1443545"/>
                  </a:lnTo>
                  <a:lnTo>
                    <a:pt x="2490952" y="1407655"/>
                  </a:lnTo>
                  <a:lnTo>
                    <a:pt x="2516860" y="1370342"/>
                  </a:lnTo>
                  <a:lnTo>
                    <a:pt x="2540876" y="1331658"/>
                  </a:lnTo>
                  <a:lnTo>
                    <a:pt x="2562923" y="1291691"/>
                  </a:lnTo>
                  <a:lnTo>
                    <a:pt x="2582926" y="1250505"/>
                  </a:lnTo>
                  <a:lnTo>
                    <a:pt x="2600845" y="1208151"/>
                  </a:lnTo>
                  <a:lnTo>
                    <a:pt x="2616581" y="1164717"/>
                  </a:lnTo>
                  <a:lnTo>
                    <a:pt x="2630081" y="1120254"/>
                  </a:lnTo>
                  <a:lnTo>
                    <a:pt x="2641282" y="1074839"/>
                  </a:lnTo>
                  <a:lnTo>
                    <a:pt x="2650109" y="1028547"/>
                  </a:lnTo>
                  <a:lnTo>
                    <a:pt x="2656509" y="981417"/>
                  </a:lnTo>
                  <a:lnTo>
                    <a:pt x="2660383" y="933551"/>
                  </a:lnTo>
                  <a:lnTo>
                    <a:pt x="2661691" y="884999"/>
                  </a:lnTo>
                  <a:close/>
                </a:path>
                <a:path w="3553459" h="3990340">
                  <a:moveTo>
                    <a:pt x="3553409" y="3100908"/>
                  </a:moveTo>
                  <a:lnTo>
                    <a:pt x="3539350" y="3055023"/>
                  </a:lnTo>
                  <a:lnTo>
                    <a:pt x="3524135" y="3009646"/>
                  </a:lnTo>
                  <a:lnTo>
                    <a:pt x="3507803" y="2964789"/>
                  </a:lnTo>
                  <a:lnTo>
                    <a:pt x="3490341" y="2920492"/>
                  </a:lnTo>
                  <a:lnTo>
                    <a:pt x="3471786" y="2876766"/>
                  </a:lnTo>
                  <a:lnTo>
                    <a:pt x="3452152" y="2833611"/>
                  </a:lnTo>
                  <a:lnTo>
                    <a:pt x="3431463" y="2791066"/>
                  </a:lnTo>
                  <a:lnTo>
                    <a:pt x="3409721"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31" y="2333396"/>
                  </a:lnTo>
                  <a:lnTo>
                    <a:pt x="3073349" y="2300186"/>
                  </a:lnTo>
                  <a:lnTo>
                    <a:pt x="3039554" y="2267813"/>
                  </a:lnTo>
                  <a:lnTo>
                    <a:pt x="3004947" y="2236305"/>
                  </a:lnTo>
                  <a:lnTo>
                    <a:pt x="2969539" y="2205659"/>
                  </a:lnTo>
                  <a:lnTo>
                    <a:pt x="2933369" y="2175903"/>
                  </a:lnTo>
                  <a:lnTo>
                    <a:pt x="2896438" y="2147049"/>
                  </a:lnTo>
                  <a:lnTo>
                    <a:pt x="2858757" y="2119122"/>
                  </a:lnTo>
                  <a:lnTo>
                    <a:pt x="2820365" y="2092134"/>
                  </a:lnTo>
                  <a:lnTo>
                    <a:pt x="2781262" y="2066099"/>
                  </a:lnTo>
                  <a:lnTo>
                    <a:pt x="2741472" y="2041042"/>
                  </a:lnTo>
                  <a:lnTo>
                    <a:pt x="2700998" y="2016975"/>
                  </a:lnTo>
                  <a:lnTo>
                    <a:pt x="2659888" y="1993925"/>
                  </a:lnTo>
                  <a:lnTo>
                    <a:pt x="2618130" y="1971890"/>
                  </a:lnTo>
                  <a:lnTo>
                    <a:pt x="2575750" y="1950897"/>
                  </a:lnTo>
                  <a:lnTo>
                    <a:pt x="2532761" y="1930971"/>
                  </a:lnTo>
                  <a:lnTo>
                    <a:pt x="2489187" y="1912112"/>
                  </a:lnTo>
                  <a:lnTo>
                    <a:pt x="2445054"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17" y="1769986"/>
                  </a:lnTo>
                  <a:lnTo>
                    <a:pt x="1726374" y="1770659"/>
                  </a:lnTo>
                  <a:lnTo>
                    <a:pt x="1676361" y="1772666"/>
                  </a:lnTo>
                  <a:lnTo>
                    <a:pt x="1626704" y="1775980"/>
                  </a:lnTo>
                  <a:lnTo>
                    <a:pt x="1577416" y="1780590"/>
                  </a:lnTo>
                  <a:lnTo>
                    <a:pt x="1528508" y="1786483"/>
                  </a:lnTo>
                  <a:lnTo>
                    <a:pt x="1479994" y="1793646"/>
                  </a:lnTo>
                  <a:lnTo>
                    <a:pt x="1431899" y="1802053"/>
                  </a:lnTo>
                  <a:lnTo>
                    <a:pt x="1384249" y="1811680"/>
                  </a:lnTo>
                  <a:lnTo>
                    <a:pt x="1337043" y="1822526"/>
                  </a:lnTo>
                  <a:lnTo>
                    <a:pt x="1290307" y="1834578"/>
                  </a:lnTo>
                  <a:lnTo>
                    <a:pt x="1244053" y="1847799"/>
                  </a:lnTo>
                  <a:lnTo>
                    <a:pt x="1198295" y="1862175"/>
                  </a:lnTo>
                  <a:lnTo>
                    <a:pt x="1153071" y="1877695"/>
                  </a:lnTo>
                  <a:lnTo>
                    <a:pt x="1108379" y="1894357"/>
                  </a:lnTo>
                  <a:lnTo>
                    <a:pt x="1064234" y="1912112"/>
                  </a:lnTo>
                  <a:lnTo>
                    <a:pt x="1020660" y="1930971"/>
                  </a:lnTo>
                  <a:lnTo>
                    <a:pt x="977684" y="1950897"/>
                  </a:lnTo>
                  <a:lnTo>
                    <a:pt x="935304" y="1971890"/>
                  </a:lnTo>
                  <a:lnTo>
                    <a:pt x="893546" y="1993925"/>
                  </a:lnTo>
                  <a:lnTo>
                    <a:pt x="852424" y="2016975"/>
                  </a:lnTo>
                  <a:lnTo>
                    <a:pt x="811961" y="2041042"/>
                  </a:lnTo>
                  <a:lnTo>
                    <a:pt x="772160" y="2066099"/>
                  </a:lnTo>
                  <a:lnTo>
                    <a:pt x="733056" y="2092134"/>
                  </a:lnTo>
                  <a:lnTo>
                    <a:pt x="694664" y="2119122"/>
                  </a:lnTo>
                  <a:lnTo>
                    <a:pt x="656996" y="2147049"/>
                  </a:lnTo>
                  <a:lnTo>
                    <a:pt x="620052" y="2175903"/>
                  </a:lnTo>
                  <a:lnTo>
                    <a:pt x="583882" y="2205659"/>
                  </a:lnTo>
                  <a:lnTo>
                    <a:pt x="548487" y="2236305"/>
                  </a:lnTo>
                  <a:lnTo>
                    <a:pt x="513867" y="2267813"/>
                  </a:lnTo>
                  <a:lnTo>
                    <a:pt x="480072" y="2300186"/>
                  </a:lnTo>
                  <a:lnTo>
                    <a:pt x="447090" y="2333396"/>
                  </a:lnTo>
                  <a:lnTo>
                    <a:pt x="414959" y="2367432"/>
                  </a:lnTo>
                  <a:lnTo>
                    <a:pt x="383692" y="2402268"/>
                  </a:lnTo>
                  <a:lnTo>
                    <a:pt x="353288" y="2437879"/>
                  </a:lnTo>
                  <a:lnTo>
                    <a:pt x="323786" y="2474277"/>
                  </a:lnTo>
                  <a:lnTo>
                    <a:pt x="295186" y="2511412"/>
                  </a:lnTo>
                  <a:lnTo>
                    <a:pt x="267525" y="2549296"/>
                  </a:lnTo>
                  <a:lnTo>
                    <a:pt x="240804" y="2587891"/>
                  </a:lnTo>
                  <a:lnTo>
                    <a:pt x="215049"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37" y="3139135"/>
                  </a:lnTo>
                  <a:lnTo>
                    <a:pt x="59474" y="3176701"/>
                  </a:lnTo>
                  <a:lnTo>
                    <a:pt x="90398"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99" y="3677361"/>
                  </a:lnTo>
                  <a:lnTo>
                    <a:pt x="682332" y="3701719"/>
                  </a:lnTo>
                  <a:lnTo>
                    <a:pt x="724738" y="3725189"/>
                  </a:lnTo>
                  <a:lnTo>
                    <a:pt x="767715" y="3747757"/>
                  </a:lnTo>
                  <a:lnTo>
                    <a:pt x="811225" y="3769398"/>
                  </a:lnTo>
                  <a:lnTo>
                    <a:pt x="855281" y="3790124"/>
                  </a:lnTo>
                  <a:lnTo>
                    <a:pt x="899858" y="3809898"/>
                  </a:lnTo>
                  <a:lnTo>
                    <a:pt x="944943" y="3828707"/>
                  </a:lnTo>
                  <a:lnTo>
                    <a:pt x="990511" y="3846563"/>
                  </a:lnTo>
                  <a:lnTo>
                    <a:pt x="1036574" y="3863429"/>
                  </a:lnTo>
                  <a:lnTo>
                    <a:pt x="1083106" y="3879291"/>
                  </a:lnTo>
                  <a:lnTo>
                    <a:pt x="1130096" y="3894163"/>
                  </a:lnTo>
                  <a:lnTo>
                    <a:pt x="1177531" y="3908006"/>
                  </a:lnTo>
                  <a:lnTo>
                    <a:pt x="1225397" y="3920807"/>
                  </a:lnTo>
                  <a:lnTo>
                    <a:pt x="1273683" y="3932567"/>
                  </a:lnTo>
                  <a:lnTo>
                    <a:pt x="1322362" y="3943273"/>
                  </a:lnTo>
                  <a:lnTo>
                    <a:pt x="1371447" y="3952900"/>
                  </a:lnTo>
                  <a:lnTo>
                    <a:pt x="1420914" y="3961447"/>
                  </a:lnTo>
                  <a:lnTo>
                    <a:pt x="1470736" y="3968902"/>
                  </a:lnTo>
                  <a:lnTo>
                    <a:pt x="1520926" y="3975239"/>
                  </a:lnTo>
                  <a:lnTo>
                    <a:pt x="1571447" y="3980446"/>
                  </a:lnTo>
                  <a:lnTo>
                    <a:pt x="1622298" y="3984523"/>
                  </a:lnTo>
                  <a:lnTo>
                    <a:pt x="1673479" y="3987457"/>
                  </a:lnTo>
                  <a:lnTo>
                    <a:pt x="1724952" y="3989222"/>
                  </a:lnTo>
                  <a:lnTo>
                    <a:pt x="1776717" y="3989819"/>
                  </a:lnTo>
                  <a:lnTo>
                    <a:pt x="1828469" y="3989222"/>
                  </a:lnTo>
                  <a:lnTo>
                    <a:pt x="1879955" y="3987457"/>
                  </a:lnTo>
                  <a:lnTo>
                    <a:pt x="1931123" y="3984523"/>
                  </a:lnTo>
                  <a:lnTo>
                    <a:pt x="1981974" y="3980446"/>
                  </a:lnTo>
                  <a:lnTo>
                    <a:pt x="2032495" y="3975239"/>
                  </a:lnTo>
                  <a:lnTo>
                    <a:pt x="2082685" y="3968902"/>
                  </a:lnTo>
                  <a:lnTo>
                    <a:pt x="2132520" y="3961447"/>
                  </a:lnTo>
                  <a:lnTo>
                    <a:pt x="2181974" y="3952900"/>
                  </a:lnTo>
                  <a:lnTo>
                    <a:pt x="2231059" y="3943273"/>
                  </a:lnTo>
                  <a:lnTo>
                    <a:pt x="2279751" y="3932567"/>
                  </a:lnTo>
                  <a:lnTo>
                    <a:pt x="2328024" y="3920807"/>
                  </a:lnTo>
                  <a:lnTo>
                    <a:pt x="2375890" y="3908006"/>
                  </a:lnTo>
                  <a:lnTo>
                    <a:pt x="2423325" y="3894163"/>
                  </a:lnTo>
                  <a:lnTo>
                    <a:pt x="2470315" y="3879291"/>
                  </a:lnTo>
                  <a:lnTo>
                    <a:pt x="2516848" y="3863429"/>
                  </a:lnTo>
                  <a:lnTo>
                    <a:pt x="2562910" y="3846563"/>
                  </a:lnTo>
                  <a:lnTo>
                    <a:pt x="2608491" y="3828707"/>
                  </a:lnTo>
                  <a:lnTo>
                    <a:pt x="2653563" y="3809898"/>
                  </a:lnTo>
                  <a:lnTo>
                    <a:pt x="2698140" y="3790124"/>
                  </a:lnTo>
                  <a:lnTo>
                    <a:pt x="2742196" y="3769398"/>
                  </a:lnTo>
                  <a:lnTo>
                    <a:pt x="2785707" y="3747757"/>
                  </a:lnTo>
                  <a:lnTo>
                    <a:pt x="2828683" y="3725189"/>
                  </a:lnTo>
                  <a:lnTo>
                    <a:pt x="2871089" y="3701719"/>
                  </a:lnTo>
                  <a:lnTo>
                    <a:pt x="2912922" y="3677361"/>
                  </a:lnTo>
                  <a:lnTo>
                    <a:pt x="2954185" y="3652113"/>
                  </a:lnTo>
                  <a:lnTo>
                    <a:pt x="2994837" y="3626002"/>
                  </a:lnTo>
                  <a:lnTo>
                    <a:pt x="3034881" y="3599040"/>
                  </a:lnTo>
                  <a:lnTo>
                    <a:pt x="3074289" y="3571240"/>
                  </a:lnTo>
                  <a:lnTo>
                    <a:pt x="3113074" y="3542614"/>
                  </a:lnTo>
                  <a:lnTo>
                    <a:pt x="3151200" y="3513163"/>
                  </a:lnTo>
                  <a:lnTo>
                    <a:pt x="3188678" y="3482911"/>
                  </a:lnTo>
                  <a:lnTo>
                    <a:pt x="3225469" y="3451872"/>
                  </a:lnTo>
                  <a:lnTo>
                    <a:pt x="3261576" y="3420059"/>
                  </a:lnTo>
                  <a:lnTo>
                    <a:pt x="3296970" y="3387483"/>
                  </a:lnTo>
                  <a:lnTo>
                    <a:pt x="3331667" y="3354159"/>
                  </a:lnTo>
                  <a:lnTo>
                    <a:pt x="3365627" y="3320084"/>
                  </a:lnTo>
                  <a:lnTo>
                    <a:pt x="3398850" y="3285299"/>
                  </a:lnTo>
                  <a:lnTo>
                    <a:pt x="3431311" y="3249790"/>
                  </a:lnTo>
                  <a:lnTo>
                    <a:pt x="3463023" y="3213595"/>
                  </a:lnTo>
                  <a:lnTo>
                    <a:pt x="3493947" y="3176701"/>
                  </a:lnTo>
                  <a:lnTo>
                    <a:pt x="3524085" y="3139135"/>
                  </a:lnTo>
                  <a:lnTo>
                    <a:pt x="3553409" y="3100908"/>
                  </a:lnTo>
                  <a:close/>
                </a:path>
              </a:pathLst>
            </a:custGeom>
            <a:solidFill>
              <a:srgbClr val="368081"/>
            </a:solidFill>
          </p:spPr>
          <p:txBody>
            <a:bodyPr wrap="square" lIns="0" tIns="0" rIns="0" bIns="0" rtlCol="0"/>
            <a:lstStyle/>
            <a:p>
              <a:endParaRPr/>
            </a:p>
          </p:txBody>
        </p:sp>
      </p:grpSp>
      <p:grpSp>
        <p:nvGrpSpPr>
          <p:cNvPr id="14" name="object 16">
            <a:extLst>
              <a:ext uri="{FF2B5EF4-FFF2-40B4-BE49-F238E27FC236}">
                <a16:creationId xmlns:a16="http://schemas.microsoft.com/office/drawing/2014/main" id="{83AB9875-5716-AE15-BED9-5A01FD4E54C4}"/>
              </a:ext>
              <a:ext uri="{C183D7F6-B498-43B3-948B-1728B52AA6E4}">
                <adec:decorative xmlns:adec="http://schemas.microsoft.com/office/drawing/2017/decorative" val="1"/>
              </a:ext>
            </a:extLst>
          </p:cNvPr>
          <p:cNvGrpSpPr>
            <a:grpSpLocks noGrp="1" noUngrp="1" noRot="1" noMove="1" noResize="1"/>
          </p:cNvGrpSpPr>
          <p:nvPr userDrawn="1"/>
        </p:nvGrpSpPr>
        <p:grpSpPr>
          <a:xfrm>
            <a:off x="14871414" y="2762176"/>
            <a:ext cx="4439920" cy="4439920"/>
            <a:chOff x="14871414" y="2762176"/>
            <a:chExt cx="4439920" cy="4439920"/>
          </a:xfrm>
        </p:grpSpPr>
        <p:sp>
          <p:nvSpPr>
            <p:cNvPr id="15" name="object 17">
              <a:extLst>
                <a:ext uri="{FF2B5EF4-FFF2-40B4-BE49-F238E27FC236}">
                  <a16:creationId xmlns:a16="http://schemas.microsoft.com/office/drawing/2014/main" id="{60696E4F-8EEC-EE57-07BD-A75A518BF124}"/>
                </a:ext>
              </a:extLst>
            </p:cNvPr>
            <p:cNvSpPr>
              <a:spLocks noGrp="1" noRot="1" noMove="1" noResize="1" noEditPoints="1" noAdjustHandles="1" noChangeArrowheads="1" noChangeShapeType="1"/>
            </p:cNvSpPr>
            <p:nvPr/>
          </p:nvSpPr>
          <p:spPr>
            <a:xfrm>
              <a:off x="14871414" y="2762176"/>
              <a:ext cx="4439920" cy="4439920"/>
            </a:xfrm>
            <a:custGeom>
              <a:avLst/>
              <a:gdLst/>
              <a:ahLst/>
              <a:cxnLst/>
              <a:rect l="l" t="t" r="r" b="b"/>
              <a:pathLst>
                <a:path w="4439919"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6" name="object 18">
              <a:extLst>
                <a:ext uri="{FF2B5EF4-FFF2-40B4-BE49-F238E27FC236}">
                  <a16:creationId xmlns:a16="http://schemas.microsoft.com/office/drawing/2014/main" id="{68CCA452-C388-12B5-FD80-DC772A7775C2}"/>
                </a:ext>
              </a:extLst>
            </p:cNvPr>
            <p:cNvSpPr>
              <a:spLocks noGrp="1" noRot="1" noMove="1" noResize="1" noEditPoints="1" noAdjustHandles="1" noChangeArrowheads="1" noChangeShapeType="1"/>
            </p:cNvSpPr>
            <p:nvPr/>
          </p:nvSpPr>
          <p:spPr>
            <a:xfrm>
              <a:off x="15314523" y="3212026"/>
              <a:ext cx="3553460" cy="3990340"/>
            </a:xfrm>
            <a:custGeom>
              <a:avLst/>
              <a:gdLst/>
              <a:ahLst/>
              <a:cxnLst/>
              <a:rect l="l" t="t" r="r" b="b"/>
              <a:pathLst>
                <a:path w="3553459" h="3990340">
                  <a:moveTo>
                    <a:pt x="2661704" y="884999"/>
                  </a:moveTo>
                  <a:lnTo>
                    <a:pt x="2660396" y="836434"/>
                  </a:lnTo>
                  <a:lnTo>
                    <a:pt x="2656509" y="788568"/>
                  </a:lnTo>
                  <a:lnTo>
                    <a:pt x="2650121" y="741451"/>
                  </a:lnTo>
                  <a:lnTo>
                    <a:pt x="2641295" y="695147"/>
                  </a:lnTo>
                  <a:lnTo>
                    <a:pt x="2630093" y="649732"/>
                  </a:lnTo>
                  <a:lnTo>
                    <a:pt x="2616581" y="605269"/>
                  </a:lnTo>
                  <a:lnTo>
                    <a:pt x="2600845" y="561835"/>
                  </a:lnTo>
                  <a:lnTo>
                    <a:pt x="2582926" y="519480"/>
                  </a:lnTo>
                  <a:lnTo>
                    <a:pt x="2562923" y="478294"/>
                  </a:lnTo>
                  <a:lnTo>
                    <a:pt x="2540876" y="438327"/>
                  </a:lnTo>
                  <a:lnTo>
                    <a:pt x="2516860" y="399656"/>
                  </a:lnTo>
                  <a:lnTo>
                    <a:pt x="2490952" y="362331"/>
                  </a:lnTo>
                  <a:lnTo>
                    <a:pt x="2463203" y="326440"/>
                  </a:lnTo>
                  <a:lnTo>
                    <a:pt x="2433701" y="292049"/>
                  </a:lnTo>
                  <a:lnTo>
                    <a:pt x="2402497"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65" y="11595"/>
                  </a:lnTo>
                  <a:lnTo>
                    <a:pt x="1873135" y="5194"/>
                  </a:lnTo>
                  <a:lnTo>
                    <a:pt x="1825269" y="1320"/>
                  </a:lnTo>
                  <a:lnTo>
                    <a:pt x="1776717" y="0"/>
                  </a:lnTo>
                  <a:lnTo>
                    <a:pt x="1728152" y="1320"/>
                  </a:lnTo>
                  <a:lnTo>
                    <a:pt x="1680286" y="5194"/>
                  </a:lnTo>
                  <a:lnTo>
                    <a:pt x="1633156" y="11595"/>
                  </a:lnTo>
                  <a:lnTo>
                    <a:pt x="1586865" y="20421"/>
                  </a:lnTo>
                  <a:lnTo>
                    <a:pt x="1541449" y="31623"/>
                  </a:lnTo>
                  <a:lnTo>
                    <a:pt x="1496987" y="45123"/>
                  </a:lnTo>
                  <a:lnTo>
                    <a:pt x="1453553" y="60871"/>
                  </a:lnTo>
                  <a:lnTo>
                    <a:pt x="1411198" y="78778"/>
                  </a:lnTo>
                  <a:lnTo>
                    <a:pt x="1370012" y="98793"/>
                  </a:lnTo>
                  <a:lnTo>
                    <a:pt x="1330045" y="120840"/>
                  </a:lnTo>
                  <a:lnTo>
                    <a:pt x="1291361" y="144843"/>
                  </a:lnTo>
                  <a:lnTo>
                    <a:pt x="1254048" y="170764"/>
                  </a:lnTo>
                  <a:lnTo>
                    <a:pt x="1218158" y="198501"/>
                  </a:lnTo>
                  <a:lnTo>
                    <a:pt x="1183767" y="228015"/>
                  </a:lnTo>
                  <a:lnTo>
                    <a:pt x="1150924" y="259219"/>
                  </a:lnTo>
                  <a:lnTo>
                    <a:pt x="1119720" y="292049"/>
                  </a:lnTo>
                  <a:lnTo>
                    <a:pt x="1090218" y="326440"/>
                  </a:lnTo>
                  <a:lnTo>
                    <a:pt x="1062469" y="362331"/>
                  </a:lnTo>
                  <a:lnTo>
                    <a:pt x="1036561" y="399656"/>
                  </a:lnTo>
                  <a:lnTo>
                    <a:pt x="1012545" y="438327"/>
                  </a:lnTo>
                  <a:lnTo>
                    <a:pt x="990498" y="478294"/>
                  </a:lnTo>
                  <a:lnTo>
                    <a:pt x="970495" y="519480"/>
                  </a:lnTo>
                  <a:lnTo>
                    <a:pt x="952576" y="561835"/>
                  </a:lnTo>
                  <a:lnTo>
                    <a:pt x="936840" y="605269"/>
                  </a:lnTo>
                  <a:lnTo>
                    <a:pt x="923340" y="649732"/>
                  </a:lnTo>
                  <a:lnTo>
                    <a:pt x="912139" y="695147"/>
                  </a:lnTo>
                  <a:lnTo>
                    <a:pt x="903312" y="741451"/>
                  </a:lnTo>
                  <a:lnTo>
                    <a:pt x="896912" y="788568"/>
                  </a:lnTo>
                  <a:lnTo>
                    <a:pt x="893038" y="836434"/>
                  </a:lnTo>
                  <a:lnTo>
                    <a:pt x="891730" y="884999"/>
                  </a:lnTo>
                  <a:lnTo>
                    <a:pt x="893038" y="933551"/>
                  </a:lnTo>
                  <a:lnTo>
                    <a:pt x="896912" y="981417"/>
                  </a:lnTo>
                  <a:lnTo>
                    <a:pt x="903312" y="1028547"/>
                  </a:lnTo>
                  <a:lnTo>
                    <a:pt x="912139" y="1074839"/>
                  </a:lnTo>
                  <a:lnTo>
                    <a:pt x="923340" y="1120254"/>
                  </a:lnTo>
                  <a:lnTo>
                    <a:pt x="936840" y="1164717"/>
                  </a:lnTo>
                  <a:lnTo>
                    <a:pt x="952576" y="1208151"/>
                  </a:lnTo>
                  <a:lnTo>
                    <a:pt x="970495" y="1250505"/>
                  </a:lnTo>
                  <a:lnTo>
                    <a:pt x="990498" y="1291691"/>
                  </a:lnTo>
                  <a:lnTo>
                    <a:pt x="1012545" y="1331658"/>
                  </a:lnTo>
                  <a:lnTo>
                    <a:pt x="1036561" y="1370342"/>
                  </a:lnTo>
                  <a:lnTo>
                    <a:pt x="1062469" y="1407655"/>
                  </a:lnTo>
                  <a:lnTo>
                    <a:pt x="1090218" y="1443545"/>
                  </a:lnTo>
                  <a:lnTo>
                    <a:pt x="1119720" y="1477937"/>
                  </a:lnTo>
                  <a:lnTo>
                    <a:pt x="1150924" y="1510779"/>
                  </a:lnTo>
                  <a:lnTo>
                    <a:pt x="1183767" y="1541983"/>
                  </a:lnTo>
                  <a:lnTo>
                    <a:pt x="1218158" y="1571485"/>
                  </a:lnTo>
                  <a:lnTo>
                    <a:pt x="1254048" y="1599234"/>
                  </a:lnTo>
                  <a:lnTo>
                    <a:pt x="1291361" y="1625142"/>
                  </a:lnTo>
                  <a:lnTo>
                    <a:pt x="1330045" y="1649158"/>
                  </a:lnTo>
                  <a:lnTo>
                    <a:pt x="1370012" y="1671205"/>
                  </a:lnTo>
                  <a:lnTo>
                    <a:pt x="1411198" y="1691208"/>
                  </a:lnTo>
                  <a:lnTo>
                    <a:pt x="1453553" y="1709127"/>
                  </a:lnTo>
                  <a:lnTo>
                    <a:pt x="1496987" y="1724863"/>
                  </a:lnTo>
                  <a:lnTo>
                    <a:pt x="1541449" y="1738376"/>
                  </a:lnTo>
                  <a:lnTo>
                    <a:pt x="1586865" y="1749577"/>
                  </a:lnTo>
                  <a:lnTo>
                    <a:pt x="1633156" y="1758403"/>
                  </a:lnTo>
                  <a:lnTo>
                    <a:pt x="1680286" y="1764792"/>
                  </a:lnTo>
                  <a:lnTo>
                    <a:pt x="1728152" y="1768678"/>
                  </a:lnTo>
                  <a:lnTo>
                    <a:pt x="1776717" y="1769986"/>
                  </a:lnTo>
                  <a:lnTo>
                    <a:pt x="1825269" y="1768678"/>
                  </a:lnTo>
                  <a:lnTo>
                    <a:pt x="1873135" y="1764792"/>
                  </a:lnTo>
                  <a:lnTo>
                    <a:pt x="1920265"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97" y="1510779"/>
                  </a:lnTo>
                  <a:lnTo>
                    <a:pt x="2433701" y="1477937"/>
                  </a:lnTo>
                  <a:lnTo>
                    <a:pt x="2463203" y="1443545"/>
                  </a:lnTo>
                  <a:lnTo>
                    <a:pt x="2490952" y="1407655"/>
                  </a:lnTo>
                  <a:lnTo>
                    <a:pt x="2516860" y="1370342"/>
                  </a:lnTo>
                  <a:lnTo>
                    <a:pt x="2540876" y="1331658"/>
                  </a:lnTo>
                  <a:lnTo>
                    <a:pt x="2562923" y="1291691"/>
                  </a:lnTo>
                  <a:lnTo>
                    <a:pt x="2582926" y="1250505"/>
                  </a:lnTo>
                  <a:lnTo>
                    <a:pt x="2600845" y="1208151"/>
                  </a:lnTo>
                  <a:lnTo>
                    <a:pt x="2616581" y="1164717"/>
                  </a:lnTo>
                  <a:lnTo>
                    <a:pt x="2630093" y="1120254"/>
                  </a:lnTo>
                  <a:lnTo>
                    <a:pt x="2641295" y="1074839"/>
                  </a:lnTo>
                  <a:lnTo>
                    <a:pt x="2650121" y="1028547"/>
                  </a:lnTo>
                  <a:lnTo>
                    <a:pt x="2656509" y="981417"/>
                  </a:lnTo>
                  <a:lnTo>
                    <a:pt x="2660396" y="933551"/>
                  </a:lnTo>
                  <a:lnTo>
                    <a:pt x="2661704" y="884999"/>
                  </a:lnTo>
                  <a:close/>
                </a:path>
                <a:path w="3553459" h="3990340">
                  <a:moveTo>
                    <a:pt x="3553422" y="3100908"/>
                  </a:moveTo>
                  <a:lnTo>
                    <a:pt x="3539350" y="3055023"/>
                  </a:lnTo>
                  <a:lnTo>
                    <a:pt x="3524148" y="3009646"/>
                  </a:lnTo>
                  <a:lnTo>
                    <a:pt x="3507803" y="2964789"/>
                  </a:lnTo>
                  <a:lnTo>
                    <a:pt x="3490353" y="2920492"/>
                  </a:lnTo>
                  <a:lnTo>
                    <a:pt x="3471799" y="2876766"/>
                  </a:lnTo>
                  <a:lnTo>
                    <a:pt x="3452164" y="2833611"/>
                  </a:lnTo>
                  <a:lnTo>
                    <a:pt x="3431463" y="2791066"/>
                  </a:lnTo>
                  <a:lnTo>
                    <a:pt x="3409721" y="2749131"/>
                  </a:lnTo>
                  <a:lnTo>
                    <a:pt x="3386950" y="2707830"/>
                  </a:lnTo>
                  <a:lnTo>
                    <a:pt x="3363163" y="2667177"/>
                  </a:lnTo>
                  <a:lnTo>
                    <a:pt x="3338385" y="2627185"/>
                  </a:lnTo>
                  <a:lnTo>
                    <a:pt x="3312617" y="2587891"/>
                  </a:lnTo>
                  <a:lnTo>
                    <a:pt x="3285896" y="2549296"/>
                  </a:lnTo>
                  <a:lnTo>
                    <a:pt x="3258235" y="2511412"/>
                  </a:lnTo>
                  <a:lnTo>
                    <a:pt x="3229635" y="2474277"/>
                  </a:lnTo>
                  <a:lnTo>
                    <a:pt x="3200133" y="2437879"/>
                  </a:lnTo>
                  <a:lnTo>
                    <a:pt x="3169742" y="2402268"/>
                  </a:lnTo>
                  <a:lnTo>
                    <a:pt x="3138462" y="2367432"/>
                  </a:lnTo>
                  <a:lnTo>
                    <a:pt x="3106331" y="2333396"/>
                  </a:lnTo>
                  <a:lnTo>
                    <a:pt x="3073349" y="2300186"/>
                  </a:lnTo>
                  <a:lnTo>
                    <a:pt x="3039554" y="2267813"/>
                  </a:lnTo>
                  <a:lnTo>
                    <a:pt x="3004947" y="2236305"/>
                  </a:lnTo>
                  <a:lnTo>
                    <a:pt x="2969539" y="2205659"/>
                  </a:lnTo>
                  <a:lnTo>
                    <a:pt x="2933369" y="2175903"/>
                  </a:lnTo>
                  <a:lnTo>
                    <a:pt x="2896438" y="2147049"/>
                  </a:lnTo>
                  <a:lnTo>
                    <a:pt x="2858757" y="2119122"/>
                  </a:lnTo>
                  <a:lnTo>
                    <a:pt x="2820365" y="2092134"/>
                  </a:lnTo>
                  <a:lnTo>
                    <a:pt x="2781262" y="2066099"/>
                  </a:lnTo>
                  <a:lnTo>
                    <a:pt x="2741472" y="2041042"/>
                  </a:lnTo>
                  <a:lnTo>
                    <a:pt x="2701010" y="2016975"/>
                  </a:lnTo>
                  <a:lnTo>
                    <a:pt x="2659888" y="1993925"/>
                  </a:lnTo>
                  <a:lnTo>
                    <a:pt x="2618130" y="1971890"/>
                  </a:lnTo>
                  <a:lnTo>
                    <a:pt x="2575750" y="1950897"/>
                  </a:lnTo>
                  <a:lnTo>
                    <a:pt x="2532761" y="1930971"/>
                  </a:lnTo>
                  <a:lnTo>
                    <a:pt x="2489200" y="1912112"/>
                  </a:lnTo>
                  <a:lnTo>
                    <a:pt x="2445054" y="1894357"/>
                  </a:lnTo>
                  <a:lnTo>
                    <a:pt x="2400363" y="1877695"/>
                  </a:lnTo>
                  <a:lnTo>
                    <a:pt x="2355126" y="1862175"/>
                  </a:lnTo>
                  <a:lnTo>
                    <a:pt x="2309380" y="1847799"/>
                  </a:lnTo>
                  <a:lnTo>
                    <a:pt x="2263127" y="1834578"/>
                  </a:lnTo>
                  <a:lnTo>
                    <a:pt x="2216391" y="1822526"/>
                  </a:lnTo>
                  <a:lnTo>
                    <a:pt x="2169185" y="1811680"/>
                  </a:lnTo>
                  <a:lnTo>
                    <a:pt x="2121522" y="1802053"/>
                  </a:lnTo>
                  <a:lnTo>
                    <a:pt x="2073427" y="1793646"/>
                  </a:lnTo>
                  <a:lnTo>
                    <a:pt x="2024926" y="1786483"/>
                  </a:lnTo>
                  <a:lnTo>
                    <a:pt x="1976018" y="1780590"/>
                  </a:lnTo>
                  <a:lnTo>
                    <a:pt x="1926717" y="1775980"/>
                  </a:lnTo>
                  <a:lnTo>
                    <a:pt x="1877060" y="1772666"/>
                  </a:lnTo>
                  <a:lnTo>
                    <a:pt x="1827060" y="1770659"/>
                  </a:lnTo>
                  <a:lnTo>
                    <a:pt x="1776717" y="1769986"/>
                  </a:lnTo>
                  <a:lnTo>
                    <a:pt x="1726374" y="1770659"/>
                  </a:lnTo>
                  <a:lnTo>
                    <a:pt x="1676374" y="1772666"/>
                  </a:lnTo>
                  <a:lnTo>
                    <a:pt x="1626704" y="1775980"/>
                  </a:lnTo>
                  <a:lnTo>
                    <a:pt x="1577416" y="1780590"/>
                  </a:lnTo>
                  <a:lnTo>
                    <a:pt x="1528508" y="1786483"/>
                  </a:lnTo>
                  <a:lnTo>
                    <a:pt x="1479994" y="1793646"/>
                  </a:lnTo>
                  <a:lnTo>
                    <a:pt x="1431912" y="1802053"/>
                  </a:lnTo>
                  <a:lnTo>
                    <a:pt x="1384249" y="1811680"/>
                  </a:lnTo>
                  <a:lnTo>
                    <a:pt x="1337043" y="1822526"/>
                  </a:lnTo>
                  <a:lnTo>
                    <a:pt x="1290307" y="1834578"/>
                  </a:lnTo>
                  <a:lnTo>
                    <a:pt x="1244053" y="1847799"/>
                  </a:lnTo>
                  <a:lnTo>
                    <a:pt x="1198308" y="1862175"/>
                  </a:lnTo>
                  <a:lnTo>
                    <a:pt x="1153071" y="1877695"/>
                  </a:lnTo>
                  <a:lnTo>
                    <a:pt x="1108379" y="1894357"/>
                  </a:lnTo>
                  <a:lnTo>
                    <a:pt x="1064234" y="1912112"/>
                  </a:lnTo>
                  <a:lnTo>
                    <a:pt x="1020660" y="1930971"/>
                  </a:lnTo>
                  <a:lnTo>
                    <a:pt x="977684" y="1950897"/>
                  </a:lnTo>
                  <a:lnTo>
                    <a:pt x="935304" y="1971890"/>
                  </a:lnTo>
                  <a:lnTo>
                    <a:pt x="893546" y="1993925"/>
                  </a:lnTo>
                  <a:lnTo>
                    <a:pt x="852424" y="2016975"/>
                  </a:lnTo>
                  <a:lnTo>
                    <a:pt x="811961" y="2041042"/>
                  </a:lnTo>
                  <a:lnTo>
                    <a:pt x="772172" y="2066099"/>
                  </a:lnTo>
                  <a:lnTo>
                    <a:pt x="733069" y="2092134"/>
                  </a:lnTo>
                  <a:lnTo>
                    <a:pt x="694664" y="2119122"/>
                  </a:lnTo>
                  <a:lnTo>
                    <a:pt x="656996" y="2147049"/>
                  </a:lnTo>
                  <a:lnTo>
                    <a:pt x="620064" y="2175903"/>
                  </a:lnTo>
                  <a:lnTo>
                    <a:pt x="583882" y="2205659"/>
                  </a:lnTo>
                  <a:lnTo>
                    <a:pt x="548487" y="2236305"/>
                  </a:lnTo>
                  <a:lnTo>
                    <a:pt x="513880" y="2267813"/>
                  </a:lnTo>
                  <a:lnTo>
                    <a:pt x="480072" y="2300186"/>
                  </a:lnTo>
                  <a:lnTo>
                    <a:pt x="447103" y="2333396"/>
                  </a:lnTo>
                  <a:lnTo>
                    <a:pt x="414959" y="2367432"/>
                  </a:lnTo>
                  <a:lnTo>
                    <a:pt x="383692" y="2402268"/>
                  </a:lnTo>
                  <a:lnTo>
                    <a:pt x="353288" y="2437879"/>
                  </a:lnTo>
                  <a:lnTo>
                    <a:pt x="323786" y="2474277"/>
                  </a:lnTo>
                  <a:lnTo>
                    <a:pt x="295198" y="2511412"/>
                  </a:lnTo>
                  <a:lnTo>
                    <a:pt x="267525" y="2549296"/>
                  </a:lnTo>
                  <a:lnTo>
                    <a:pt x="240804" y="2587891"/>
                  </a:lnTo>
                  <a:lnTo>
                    <a:pt x="215049" y="2627185"/>
                  </a:lnTo>
                  <a:lnTo>
                    <a:pt x="190271" y="2667177"/>
                  </a:lnTo>
                  <a:lnTo>
                    <a:pt x="166484" y="2707830"/>
                  </a:lnTo>
                  <a:lnTo>
                    <a:pt x="143700" y="2749131"/>
                  </a:lnTo>
                  <a:lnTo>
                    <a:pt x="121958" y="2791066"/>
                  </a:lnTo>
                  <a:lnTo>
                    <a:pt x="101269" y="2833611"/>
                  </a:lnTo>
                  <a:lnTo>
                    <a:pt x="81635" y="2876766"/>
                  </a:lnTo>
                  <a:lnTo>
                    <a:pt x="63080" y="2920492"/>
                  </a:lnTo>
                  <a:lnTo>
                    <a:pt x="45618" y="2964789"/>
                  </a:lnTo>
                  <a:lnTo>
                    <a:pt x="29273" y="3009646"/>
                  </a:lnTo>
                  <a:lnTo>
                    <a:pt x="14071" y="3055023"/>
                  </a:lnTo>
                  <a:lnTo>
                    <a:pt x="0" y="3100908"/>
                  </a:lnTo>
                  <a:lnTo>
                    <a:pt x="29337" y="3139135"/>
                  </a:lnTo>
                  <a:lnTo>
                    <a:pt x="59474" y="3176701"/>
                  </a:lnTo>
                  <a:lnTo>
                    <a:pt x="90398" y="3213595"/>
                  </a:lnTo>
                  <a:lnTo>
                    <a:pt x="122097" y="3249790"/>
                  </a:lnTo>
                  <a:lnTo>
                    <a:pt x="154571" y="3285299"/>
                  </a:lnTo>
                  <a:lnTo>
                    <a:pt x="187794" y="3320084"/>
                  </a:lnTo>
                  <a:lnTo>
                    <a:pt x="221754" y="3354159"/>
                  </a:lnTo>
                  <a:lnTo>
                    <a:pt x="256451" y="3387483"/>
                  </a:lnTo>
                  <a:lnTo>
                    <a:pt x="291846" y="3420059"/>
                  </a:lnTo>
                  <a:lnTo>
                    <a:pt x="327952" y="3451872"/>
                  </a:lnTo>
                  <a:lnTo>
                    <a:pt x="364744" y="3482911"/>
                  </a:lnTo>
                  <a:lnTo>
                    <a:pt x="402221" y="3513163"/>
                  </a:lnTo>
                  <a:lnTo>
                    <a:pt x="440347" y="3542614"/>
                  </a:lnTo>
                  <a:lnTo>
                    <a:pt x="479132" y="3571240"/>
                  </a:lnTo>
                  <a:lnTo>
                    <a:pt x="518553" y="3599040"/>
                  </a:lnTo>
                  <a:lnTo>
                    <a:pt x="558596" y="3626002"/>
                  </a:lnTo>
                  <a:lnTo>
                    <a:pt x="599249" y="3652113"/>
                  </a:lnTo>
                  <a:lnTo>
                    <a:pt x="640499" y="3677361"/>
                  </a:lnTo>
                  <a:lnTo>
                    <a:pt x="682332" y="3701719"/>
                  </a:lnTo>
                  <a:lnTo>
                    <a:pt x="724750" y="3725189"/>
                  </a:lnTo>
                  <a:lnTo>
                    <a:pt x="767715" y="3747757"/>
                  </a:lnTo>
                  <a:lnTo>
                    <a:pt x="811237" y="3769398"/>
                  </a:lnTo>
                  <a:lnTo>
                    <a:pt x="855281" y="3790124"/>
                  </a:lnTo>
                  <a:lnTo>
                    <a:pt x="899858" y="3809898"/>
                  </a:lnTo>
                  <a:lnTo>
                    <a:pt x="944943" y="3828707"/>
                  </a:lnTo>
                  <a:lnTo>
                    <a:pt x="990523" y="3846563"/>
                  </a:lnTo>
                  <a:lnTo>
                    <a:pt x="1036586" y="3863429"/>
                  </a:lnTo>
                  <a:lnTo>
                    <a:pt x="1083106" y="3879291"/>
                  </a:lnTo>
                  <a:lnTo>
                    <a:pt x="1130096" y="3894163"/>
                  </a:lnTo>
                  <a:lnTo>
                    <a:pt x="1177531" y="3908006"/>
                  </a:lnTo>
                  <a:lnTo>
                    <a:pt x="1225397" y="3920807"/>
                  </a:lnTo>
                  <a:lnTo>
                    <a:pt x="1273683" y="3932567"/>
                  </a:lnTo>
                  <a:lnTo>
                    <a:pt x="1322374" y="3943273"/>
                  </a:lnTo>
                  <a:lnTo>
                    <a:pt x="1371447" y="3952900"/>
                  </a:lnTo>
                  <a:lnTo>
                    <a:pt x="1420914" y="3961447"/>
                  </a:lnTo>
                  <a:lnTo>
                    <a:pt x="1470748" y="3968902"/>
                  </a:lnTo>
                  <a:lnTo>
                    <a:pt x="1520926" y="3975239"/>
                  </a:lnTo>
                  <a:lnTo>
                    <a:pt x="1571447" y="3980446"/>
                  </a:lnTo>
                  <a:lnTo>
                    <a:pt x="1622310" y="3984523"/>
                  </a:lnTo>
                  <a:lnTo>
                    <a:pt x="1673479" y="3987457"/>
                  </a:lnTo>
                  <a:lnTo>
                    <a:pt x="1724952" y="3989222"/>
                  </a:lnTo>
                  <a:lnTo>
                    <a:pt x="1776717" y="3989819"/>
                  </a:lnTo>
                  <a:lnTo>
                    <a:pt x="1828482" y="3989222"/>
                  </a:lnTo>
                  <a:lnTo>
                    <a:pt x="1879955" y="3987457"/>
                  </a:lnTo>
                  <a:lnTo>
                    <a:pt x="1931123" y="3984523"/>
                  </a:lnTo>
                  <a:lnTo>
                    <a:pt x="1981974" y="3980446"/>
                  </a:lnTo>
                  <a:lnTo>
                    <a:pt x="2032508" y="3975239"/>
                  </a:lnTo>
                  <a:lnTo>
                    <a:pt x="2082685" y="3968902"/>
                  </a:lnTo>
                  <a:lnTo>
                    <a:pt x="2132520" y="3961447"/>
                  </a:lnTo>
                  <a:lnTo>
                    <a:pt x="2181974" y="3952900"/>
                  </a:lnTo>
                  <a:lnTo>
                    <a:pt x="2231059" y="3943273"/>
                  </a:lnTo>
                  <a:lnTo>
                    <a:pt x="2279751" y="3932567"/>
                  </a:lnTo>
                  <a:lnTo>
                    <a:pt x="2328037" y="3920807"/>
                  </a:lnTo>
                  <a:lnTo>
                    <a:pt x="2375903" y="3908006"/>
                  </a:lnTo>
                  <a:lnTo>
                    <a:pt x="2423325" y="3894163"/>
                  </a:lnTo>
                  <a:lnTo>
                    <a:pt x="2470315" y="3879291"/>
                  </a:lnTo>
                  <a:lnTo>
                    <a:pt x="2516848" y="3863429"/>
                  </a:lnTo>
                  <a:lnTo>
                    <a:pt x="2562910" y="3846563"/>
                  </a:lnTo>
                  <a:lnTo>
                    <a:pt x="2608491" y="3828707"/>
                  </a:lnTo>
                  <a:lnTo>
                    <a:pt x="2653576" y="3809898"/>
                  </a:lnTo>
                  <a:lnTo>
                    <a:pt x="2698140" y="3790124"/>
                  </a:lnTo>
                  <a:lnTo>
                    <a:pt x="2742196" y="3769398"/>
                  </a:lnTo>
                  <a:lnTo>
                    <a:pt x="2785719" y="3747757"/>
                  </a:lnTo>
                  <a:lnTo>
                    <a:pt x="2828683" y="3725189"/>
                  </a:lnTo>
                  <a:lnTo>
                    <a:pt x="2871101" y="3701719"/>
                  </a:lnTo>
                  <a:lnTo>
                    <a:pt x="2912935" y="3677361"/>
                  </a:lnTo>
                  <a:lnTo>
                    <a:pt x="2954185" y="3652113"/>
                  </a:lnTo>
                  <a:lnTo>
                    <a:pt x="2994837" y="3626002"/>
                  </a:lnTo>
                  <a:lnTo>
                    <a:pt x="3034881" y="3599040"/>
                  </a:lnTo>
                  <a:lnTo>
                    <a:pt x="3074301" y="3571240"/>
                  </a:lnTo>
                  <a:lnTo>
                    <a:pt x="3113074" y="3542614"/>
                  </a:lnTo>
                  <a:lnTo>
                    <a:pt x="3151213" y="3513163"/>
                  </a:lnTo>
                  <a:lnTo>
                    <a:pt x="3188678" y="3482911"/>
                  </a:lnTo>
                  <a:lnTo>
                    <a:pt x="3225469" y="3451872"/>
                  </a:lnTo>
                  <a:lnTo>
                    <a:pt x="3261576" y="3420059"/>
                  </a:lnTo>
                  <a:lnTo>
                    <a:pt x="3296983" y="3387483"/>
                  </a:lnTo>
                  <a:lnTo>
                    <a:pt x="3331667" y="3354159"/>
                  </a:lnTo>
                  <a:lnTo>
                    <a:pt x="3365627" y="3320084"/>
                  </a:lnTo>
                  <a:lnTo>
                    <a:pt x="3398850" y="3285299"/>
                  </a:lnTo>
                  <a:lnTo>
                    <a:pt x="3431324" y="3249790"/>
                  </a:lnTo>
                  <a:lnTo>
                    <a:pt x="3463023" y="3213595"/>
                  </a:lnTo>
                  <a:lnTo>
                    <a:pt x="3493947" y="3176701"/>
                  </a:lnTo>
                  <a:lnTo>
                    <a:pt x="3524085" y="3139135"/>
                  </a:lnTo>
                  <a:lnTo>
                    <a:pt x="3553422" y="3100908"/>
                  </a:lnTo>
                  <a:close/>
                </a:path>
              </a:pathLst>
            </a:custGeom>
            <a:solidFill>
              <a:srgbClr val="368081"/>
            </a:solidFill>
          </p:spPr>
          <p:txBody>
            <a:bodyPr wrap="square" lIns="0" tIns="0" rIns="0" bIns="0" rtlCol="0"/>
            <a:lstStyle/>
            <a:p>
              <a:endParaRPr/>
            </a:p>
          </p:txBody>
        </p:sp>
      </p:grpSp>
      <p:sp>
        <p:nvSpPr>
          <p:cNvPr id="4" name="Tekstvak 3">
            <a:extLst>
              <a:ext uri="{FF2B5EF4-FFF2-40B4-BE49-F238E27FC236}">
                <a16:creationId xmlns:a16="http://schemas.microsoft.com/office/drawing/2014/main" id="{B06B9161-61BA-5A1C-7062-2DF2C647A3F7}"/>
              </a:ext>
              <a:ext uri="{C183D7F6-B498-43B3-948B-1728B52AA6E4}">
                <adec:decorative xmlns:adec="http://schemas.microsoft.com/office/drawing/2017/decorative" val="1"/>
              </a:ext>
            </a:extLst>
          </p:cNvPr>
          <p:cNvSpPr txBox="1"/>
          <p:nvPr userDrawn="1"/>
        </p:nvSpPr>
        <p:spPr>
          <a:xfrm>
            <a:off x="5803578" y="-65938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3 teamleden </a:t>
            </a:r>
            <a:r>
              <a:rPr lang="nl-NL" dirty="0" err="1"/>
              <a:t>voorsteldia</a:t>
            </a:r>
            <a:r>
              <a:rPr lang="nl-NL" dirty="0"/>
              <a:t> - geel</a:t>
            </a:r>
          </a:p>
        </p:txBody>
      </p:sp>
    </p:spTree>
    <p:extLst>
      <p:ext uri="{BB962C8B-B14F-4D97-AF65-F5344CB8AC3E}">
        <p14:creationId xmlns:p14="http://schemas.microsoft.com/office/powerpoint/2010/main" val="30674210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teamleden voorsteldia_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Tijdelijke aanduiding voor afbeelding 8">
            <a:extLst>
              <a:ext uri="{FF2B5EF4-FFF2-40B4-BE49-F238E27FC236}">
                <a16:creationId xmlns:a16="http://schemas.microsoft.com/office/drawing/2014/main" id="{9CA3A6FB-D8E1-265F-1FA9-8929447B19DE}"/>
              </a:ext>
              <a:ext uri="{C183D7F6-B498-43B3-948B-1728B52AA6E4}">
                <adec:decorative xmlns:adec="http://schemas.microsoft.com/office/drawing/2017/decorative" val="1"/>
              </a:ext>
            </a:extLst>
          </p:cNvPr>
          <p:cNvSpPr>
            <a:spLocks noGrp="1"/>
          </p:cNvSpPr>
          <p:nvPr>
            <p:ph type="pic" sz="quarter" idx="13"/>
          </p:nvPr>
        </p:nvSpPr>
        <p:spPr>
          <a:xfrm>
            <a:off x="6352005" y="881225"/>
            <a:ext cx="2844706" cy="2841625"/>
          </a:xfrm>
          <a:prstGeom prst="ellipse">
            <a:avLst/>
          </a:prstGeom>
        </p:spPr>
        <p:txBody>
          <a:bodyPr/>
          <a:lstStyle/>
          <a:p>
            <a:endParaRPr lang="nl-NL" dirty="0"/>
          </a:p>
        </p:txBody>
      </p:sp>
      <p:sp>
        <p:nvSpPr>
          <p:cNvPr id="26" name="Tijdelijke aanduiding voor tekst 23">
            <a:extLst>
              <a:ext uri="{FF2B5EF4-FFF2-40B4-BE49-F238E27FC236}">
                <a16:creationId xmlns:a16="http://schemas.microsoft.com/office/drawing/2014/main" id="{AAA29BF6-8B34-2B85-E6CB-BCC7ABE3D622}"/>
              </a:ext>
            </a:extLst>
          </p:cNvPr>
          <p:cNvSpPr>
            <a:spLocks noGrp="1"/>
          </p:cNvSpPr>
          <p:nvPr>
            <p:ph type="body" sz="quarter" idx="16" hasCustomPrompt="1"/>
          </p:nvPr>
        </p:nvSpPr>
        <p:spPr>
          <a:xfrm>
            <a:off x="5708650" y="4016672"/>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27" name="Tijdelijke aanduiding voor tekst 23">
            <a:extLst>
              <a:ext uri="{FF2B5EF4-FFF2-40B4-BE49-F238E27FC236}">
                <a16:creationId xmlns:a16="http://schemas.microsoft.com/office/drawing/2014/main" id="{81909DC0-0934-5423-7A89-7106D5D43D06}"/>
              </a:ext>
            </a:extLst>
          </p:cNvPr>
          <p:cNvSpPr>
            <a:spLocks noGrp="1"/>
          </p:cNvSpPr>
          <p:nvPr>
            <p:ph type="body" sz="quarter" idx="17" hasCustomPrompt="1"/>
          </p:nvPr>
        </p:nvSpPr>
        <p:spPr>
          <a:xfrm>
            <a:off x="5708650" y="4626272"/>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52" name="Tijdelijke aanduiding voor afbeelding 8">
            <a:extLst>
              <a:ext uri="{FF2B5EF4-FFF2-40B4-BE49-F238E27FC236}">
                <a16:creationId xmlns:a16="http://schemas.microsoft.com/office/drawing/2014/main" id="{BC21C8F5-2A88-A739-5E7B-55F50120BD2A}"/>
              </a:ext>
              <a:ext uri="{C183D7F6-B498-43B3-948B-1728B52AA6E4}">
                <adec:decorative xmlns:adec="http://schemas.microsoft.com/office/drawing/2017/decorative" val="1"/>
              </a:ext>
            </a:extLst>
          </p:cNvPr>
          <p:cNvSpPr>
            <a:spLocks noGrp="1"/>
          </p:cNvSpPr>
          <p:nvPr>
            <p:ph type="pic" sz="quarter" idx="28"/>
          </p:nvPr>
        </p:nvSpPr>
        <p:spPr>
          <a:xfrm>
            <a:off x="10205023" y="881225"/>
            <a:ext cx="2844706" cy="2841625"/>
          </a:xfrm>
          <a:prstGeom prst="ellipse">
            <a:avLst/>
          </a:prstGeom>
        </p:spPr>
        <p:txBody>
          <a:bodyPr/>
          <a:lstStyle/>
          <a:p>
            <a:endParaRPr lang="nl-NL" dirty="0"/>
          </a:p>
        </p:txBody>
      </p:sp>
      <p:sp>
        <p:nvSpPr>
          <p:cNvPr id="41" name="Tijdelijke aanduiding voor tekst 23">
            <a:extLst>
              <a:ext uri="{FF2B5EF4-FFF2-40B4-BE49-F238E27FC236}">
                <a16:creationId xmlns:a16="http://schemas.microsoft.com/office/drawing/2014/main" id="{6B0B3013-E510-E8D4-5DF7-8E016FD16BDC}"/>
              </a:ext>
            </a:extLst>
          </p:cNvPr>
          <p:cNvSpPr>
            <a:spLocks noGrp="1"/>
          </p:cNvSpPr>
          <p:nvPr>
            <p:ph type="body" sz="quarter" idx="18" hasCustomPrompt="1"/>
          </p:nvPr>
        </p:nvSpPr>
        <p:spPr>
          <a:xfrm>
            <a:off x="9671050" y="4016672"/>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42" name="Tijdelijke aanduiding voor tekst 23">
            <a:extLst>
              <a:ext uri="{FF2B5EF4-FFF2-40B4-BE49-F238E27FC236}">
                <a16:creationId xmlns:a16="http://schemas.microsoft.com/office/drawing/2014/main" id="{F2CB42CB-3438-BB5C-9FC9-1E5B96FF11F8}"/>
              </a:ext>
            </a:extLst>
          </p:cNvPr>
          <p:cNvSpPr>
            <a:spLocks noGrp="1"/>
          </p:cNvSpPr>
          <p:nvPr>
            <p:ph type="body" sz="quarter" idx="19" hasCustomPrompt="1"/>
          </p:nvPr>
        </p:nvSpPr>
        <p:spPr>
          <a:xfrm>
            <a:off x="9671050" y="4626272"/>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53" name="Tijdelijke aanduiding voor afbeelding 8">
            <a:extLst>
              <a:ext uri="{FF2B5EF4-FFF2-40B4-BE49-F238E27FC236}">
                <a16:creationId xmlns:a16="http://schemas.microsoft.com/office/drawing/2014/main" id="{C96EE4D4-6057-3E7F-22B8-05DCB3216338}"/>
              </a:ext>
              <a:ext uri="{C183D7F6-B498-43B3-948B-1728B52AA6E4}">
                <adec:decorative xmlns:adec="http://schemas.microsoft.com/office/drawing/2017/decorative" val="1"/>
              </a:ext>
            </a:extLst>
          </p:cNvPr>
          <p:cNvSpPr>
            <a:spLocks noGrp="1"/>
          </p:cNvSpPr>
          <p:nvPr>
            <p:ph type="pic" sz="quarter" idx="29"/>
          </p:nvPr>
        </p:nvSpPr>
        <p:spPr>
          <a:xfrm>
            <a:off x="14059070" y="881225"/>
            <a:ext cx="2844706" cy="2841625"/>
          </a:xfrm>
          <a:prstGeom prst="ellipse">
            <a:avLst/>
          </a:prstGeom>
        </p:spPr>
        <p:txBody>
          <a:bodyPr/>
          <a:lstStyle/>
          <a:p>
            <a:endParaRPr lang="nl-NL" dirty="0"/>
          </a:p>
        </p:txBody>
      </p:sp>
      <p:sp>
        <p:nvSpPr>
          <p:cNvPr id="43" name="Tijdelijke aanduiding voor tekst 23">
            <a:extLst>
              <a:ext uri="{FF2B5EF4-FFF2-40B4-BE49-F238E27FC236}">
                <a16:creationId xmlns:a16="http://schemas.microsoft.com/office/drawing/2014/main" id="{D14B3084-64FF-7707-45B5-96BCFEED2650}"/>
              </a:ext>
            </a:extLst>
          </p:cNvPr>
          <p:cNvSpPr>
            <a:spLocks noGrp="1"/>
          </p:cNvSpPr>
          <p:nvPr>
            <p:ph type="body" sz="quarter" idx="20" hasCustomPrompt="1"/>
          </p:nvPr>
        </p:nvSpPr>
        <p:spPr>
          <a:xfrm>
            <a:off x="13557250" y="4016672"/>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44" name="Tijdelijke aanduiding voor tekst 23">
            <a:extLst>
              <a:ext uri="{FF2B5EF4-FFF2-40B4-BE49-F238E27FC236}">
                <a16:creationId xmlns:a16="http://schemas.microsoft.com/office/drawing/2014/main" id="{F82B31E5-59B3-CD4E-3375-7A801177B673}"/>
              </a:ext>
            </a:extLst>
          </p:cNvPr>
          <p:cNvSpPr>
            <a:spLocks noGrp="1"/>
          </p:cNvSpPr>
          <p:nvPr>
            <p:ph type="body" sz="quarter" idx="21" hasCustomPrompt="1"/>
          </p:nvPr>
        </p:nvSpPr>
        <p:spPr>
          <a:xfrm>
            <a:off x="13557250" y="4626272"/>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54" name="Tijdelijke aanduiding voor afbeelding 8">
            <a:extLst>
              <a:ext uri="{FF2B5EF4-FFF2-40B4-BE49-F238E27FC236}">
                <a16:creationId xmlns:a16="http://schemas.microsoft.com/office/drawing/2014/main" id="{D9EF04AA-CA41-C397-5B7B-A508B958D309}"/>
              </a:ext>
              <a:ext uri="{C183D7F6-B498-43B3-948B-1728B52AA6E4}">
                <adec:decorative xmlns:adec="http://schemas.microsoft.com/office/drawing/2017/decorative" val="1"/>
              </a:ext>
            </a:extLst>
          </p:cNvPr>
          <p:cNvSpPr>
            <a:spLocks noGrp="1"/>
          </p:cNvSpPr>
          <p:nvPr>
            <p:ph type="pic" sz="quarter" idx="30"/>
          </p:nvPr>
        </p:nvSpPr>
        <p:spPr>
          <a:xfrm>
            <a:off x="6339423" y="5804918"/>
            <a:ext cx="2844706" cy="2841625"/>
          </a:xfrm>
          <a:prstGeom prst="ellipse">
            <a:avLst/>
          </a:prstGeom>
        </p:spPr>
        <p:txBody>
          <a:bodyPr/>
          <a:lstStyle/>
          <a:p>
            <a:endParaRPr lang="nl-NL" dirty="0"/>
          </a:p>
        </p:txBody>
      </p:sp>
      <p:sp>
        <p:nvSpPr>
          <p:cNvPr id="45" name="Tijdelijke aanduiding voor tekst 23">
            <a:extLst>
              <a:ext uri="{FF2B5EF4-FFF2-40B4-BE49-F238E27FC236}">
                <a16:creationId xmlns:a16="http://schemas.microsoft.com/office/drawing/2014/main" id="{0BCD4FFE-9228-2AFF-2354-CE1CD573022C}"/>
              </a:ext>
            </a:extLst>
          </p:cNvPr>
          <p:cNvSpPr>
            <a:spLocks noGrp="1"/>
          </p:cNvSpPr>
          <p:nvPr>
            <p:ph type="body" sz="quarter" idx="22" hasCustomPrompt="1"/>
          </p:nvPr>
        </p:nvSpPr>
        <p:spPr>
          <a:xfrm>
            <a:off x="5708650" y="8940365"/>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46" name="Tijdelijke aanduiding voor tekst 23">
            <a:extLst>
              <a:ext uri="{FF2B5EF4-FFF2-40B4-BE49-F238E27FC236}">
                <a16:creationId xmlns:a16="http://schemas.microsoft.com/office/drawing/2014/main" id="{20E08E4E-0A71-6029-28E9-90468BA1F1EC}"/>
              </a:ext>
            </a:extLst>
          </p:cNvPr>
          <p:cNvSpPr>
            <a:spLocks noGrp="1"/>
          </p:cNvSpPr>
          <p:nvPr>
            <p:ph type="body" sz="quarter" idx="23" hasCustomPrompt="1"/>
          </p:nvPr>
        </p:nvSpPr>
        <p:spPr>
          <a:xfrm>
            <a:off x="5708650" y="9549965"/>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55" name="Tijdelijke aanduiding voor afbeelding 8">
            <a:extLst>
              <a:ext uri="{FF2B5EF4-FFF2-40B4-BE49-F238E27FC236}">
                <a16:creationId xmlns:a16="http://schemas.microsoft.com/office/drawing/2014/main" id="{2DF9A39E-46D6-5928-02C2-59634BFB74D0}"/>
              </a:ext>
              <a:ext uri="{C183D7F6-B498-43B3-948B-1728B52AA6E4}">
                <adec:decorative xmlns:adec="http://schemas.microsoft.com/office/drawing/2017/decorative" val="1"/>
              </a:ext>
            </a:extLst>
          </p:cNvPr>
          <p:cNvSpPr>
            <a:spLocks noGrp="1"/>
          </p:cNvSpPr>
          <p:nvPr>
            <p:ph type="pic" sz="quarter" idx="31"/>
          </p:nvPr>
        </p:nvSpPr>
        <p:spPr>
          <a:xfrm>
            <a:off x="10205023" y="5804918"/>
            <a:ext cx="2844706" cy="2841625"/>
          </a:xfrm>
          <a:prstGeom prst="ellipse">
            <a:avLst/>
          </a:prstGeom>
        </p:spPr>
        <p:txBody>
          <a:bodyPr/>
          <a:lstStyle/>
          <a:p>
            <a:endParaRPr lang="nl-NL" dirty="0"/>
          </a:p>
        </p:txBody>
      </p:sp>
      <p:sp>
        <p:nvSpPr>
          <p:cNvPr id="47" name="Tijdelijke aanduiding voor tekst 23">
            <a:extLst>
              <a:ext uri="{FF2B5EF4-FFF2-40B4-BE49-F238E27FC236}">
                <a16:creationId xmlns:a16="http://schemas.microsoft.com/office/drawing/2014/main" id="{02A84B8B-8096-18F0-9309-CB2F509DA9AA}"/>
              </a:ext>
            </a:extLst>
          </p:cNvPr>
          <p:cNvSpPr>
            <a:spLocks noGrp="1"/>
          </p:cNvSpPr>
          <p:nvPr>
            <p:ph type="body" sz="quarter" idx="24" hasCustomPrompt="1"/>
          </p:nvPr>
        </p:nvSpPr>
        <p:spPr>
          <a:xfrm>
            <a:off x="9671050" y="8940365"/>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48" name="Tijdelijke aanduiding voor tekst 23">
            <a:extLst>
              <a:ext uri="{FF2B5EF4-FFF2-40B4-BE49-F238E27FC236}">
                <a16:creationId xmlns:a16="http://schemas.microsoft.com/office/drawing/2014/main" id="{F9AE4203-E11D-7882-5EFF-58026F1913F4}"/>
              </a:ext>
            </a:extLst>
          </p:cNvPr>
          <p:cNvSpPr>
            <a:spLocks noGrp="1"/>
          </p:cNvSpPr>
          <p:nvPr>
            <p:ph type="body" sz="quarter" idx="25" hasCustomPrompt="1"/>
          </p:nvPr>
        </p:nvSpPr>
        <p:spPr>
          <a:xfrm>
            <a:off x="9671050" y="9549965"/>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56" name="Tijdelijke aanduiding voor afbeelding 8">
            <a:extLst>
              <a:ext uri="{FF2B5EF4-FFF2-40B4-BE49-F238E27FC236}">
                <a16:creationId xmlns:a16="http://schemas.microsoft.com/office/drawing/2014/main" id="{72FC15C2-2098-50D3-3B82-B7F67F930E45}"/>
              </a:ext>
              <a:ext uri="{C183D7F6-B498-43B3-948B-1728B52AA6E4}">
                <adec:decorative xmlns:adec="http://schemas.microsoft.com/office/drawing/2017/decorative" val="1"/>
              </a:ext>
            </a:extLst>
          </p:cNvPr>
          <p:cNvSpPr>
            <a:spLocks noGrp="1"/>
          </p:cNvSpPr>
          <p:nvPr>
            <p:ph type="pic" sz="quarter" idx="32"/>
          </p:nvPr>
        </p:nvSpPr>
        <p:spPr>
          <a:xfrm>
            <a:off x="14059070" y="5804918"/>
            <a:ext cx="2844706" cy="2841625"/>
          </a:xfrm>
          <a:prstGeom prst="ellipse">
            <a:avLst/>
          </a:prstGeom>
        </p:spPr>
        <p:txBody>
          <a:bodyPr/>
          <a:lstStyle/>
          <a:p>
            <a:endParaRPr lang="nl-NL" dirty="0"/>
          </a:p>
        </p:txBody>
      </p:sp>
      <p:sp>
        <p:nvSpPr>
          <p:cNvPr id="49" name="Tijdelijke aanduiding voor tekst 23">
            <a:extLst>
              <a:ext uri="{FF2B5EF4-FFF2-40B4-BE49-F238E27FC236}">
                <a16:creationId xmlns:a16="http://schemas.microsoft.com/office/drawing/2014/main" id="{FF939A73-22C3-FD84-FD40-1413DA43AB45}"/>
              </a:ext>
            </a:extLst>
          </p:cNvPr>
          <p:cNvSpPr>
            <a:spLocks noGrp="1"/>
          </p:cNvSpPr>
          <p:nvPr>
            <p:ph type="body" sz="quarter" idx="26" hasCustomPrompt="1"/>
          </p:nvPr>
        </p:nvSpPr>
        <p:spPr>
          <a:xfrm>
            <a:off x="13557250" y="8940365"/>
            <a:ext cx="4038600" cy="457200"/>
          </a:xfrm>
          <a:prstGeom prst="rect">
            <a:avLst/>
          </a:prstGeom>
        </p:spPr>
        <p:txBody>
          <a:bodyPr/>
          <a:lstStyle>
            <a:lvl1pPr marL="0" indent="0" algn="ctr">
              <a:buNone/>
              <a:defRPr sz="3800" b="1">
                <a:solidFill>
                  <a:srgbClr val="2C4C49"/>
                </a:solidFill>
              </a:defRPr>
            </a:lvl1pPr>
          </a:lstStyle>
          <a:p>
            <a:pPr lvl="0"/>
            <a:r>
              <a:rPr lang="nl-NL" dirty="0"/>
              <a:t>Naam</a:t>
            </a:r>
          </a:p>
        </p:txBody>
      </p:sp>
      <p:sp>
        <p:nvSpPr>
          <p:cNvPr id="50" name="Tijdelijke aanduiding voor tekst 23">
            <a:extLst>
              <a:ext uri="{FF2B5EF4-FFF2-40B4-BE49-F238E27FC236}">
                <a16:creationId xmlns:a16="http://schemas.microsoft.com/office/drawing/2014/main" id="{9A4922CC-DC90-2E7E-EF02-DCC8A20EE7C0}"/>
              </a:ext>
            </a:extLst>
          </p:cNvPr>
          <p:cNvSpPr>
            <a:spLocks noGrp="1"/>
          </p:cNvSpPr>
          <p:nvPr>
            <p:ph type="body" sz="quarter" idx="27" hasCustomPrompt="1"/>
          </p:nvPr>
        </p:nvSpPr>
        <p:spPr>
          <a:xfrm>
            <a:off x="13557250" y="9549965"/>
            <a:ext cx="4038600" cy="457200"/>
          </a:xfrm>
          <a:prstGeom prst="rect">
            <a:avLst/>
          </a:prstGeom>
        </p:spPr>
        <p:txBody>
          <a:bodyPr/>
          <a:lstStyle>
            <a:lvl1pPr marL="0" indent="0" algn="ctr">
              <a:buNone/>
              <a:defRPr sz="3800" b="0">
                <a:solidFill>
                  <a:srgbClr val="2C4C49"/>
                </a:solidFill>
              </a:defRPr>
            </a:lvl1pPr>
          </a:lstStyle>
          <a:p>
            <a:pPr lvl="0"/>
            <a:r>
              <a:rPr lang="nl-NL" dirty="0"/>
              <a:t>Omschrijving</a:t>
            </a:r>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p>
            <a:fld id="{7DE34BE4-3A37-9A45-94D3-CA046F0AF1A3}" type="slidenum">
              <a:rPr lang="nl-NL" smtClean="0"/>
              <a:t>‹nr.›</a:t>
            </a:fld>
            <a:endParaRPr lang="nl-NL" dirty="0"/>
          </a:p>
        </p:txBody>
      </p:sp>
      <p:grpSp>
        <p:nvGrpSpPr>
          <p:cNvPr id="36" name="object 29">
            <a:extLst>
              <a:ext uri="{FF2B5EF4-FFF2-40B4-BE49-F238E27FC236}">
                <a16:creationId xmlns:a16="http://schemas.microsoft.com/office/drawing/2014/main" id="{A180BFEC-254F-227A-49CF-A12A2D770152}"/>
              </a:ext>
              <a:ext uri="{C183D7F6-B498-43B3-948B-1728B52AA6E4}">
                <adec:decorative xmlns:adec="http://schemas.microsoft.com/office/drawing/2017/decorative" val="1"/>
              </a:ext>
            </a:extLst>
          </p:cNvPr>
          <p:cNvGrpSpPr/>
          <p:nvPr userDrawn="1"/>
        </p:nvGrpSpPr>
        <p:grpSpPr>
          <a:xfrm>
            <a:off x="14063267" y="5804918"/>
            <a:ext cx="2841625" cy="2841625"/>
            <a:chOff x="14063267" y="5804918"/>
            <a:chExt cx="2841625" cy="2841625"/>
          </a:xfrm>
        </p:grpSpPr>
        <p:sp>
          <p:nvSpPr>
            <p:cNvPr id="37" name="object 30">
              <a:extLst>
                <a:ext uri="{FF2B5EF4-FFF2-40B4-BE49-F238E27FC236}">
                  <a16:creationId xmlns:a16="http://schemas.microsoft.com/office/drawing/2014/main" id="{D8E04CB5-9059-F6D1-0A83-EC03FBE7D333}"/>
                </a:ext>
              </a:extLst>
            </p:cNvPr>
            <p:cNvSpPr/>
            <p:nvPr/>
          </p:nvSpPr>
          <p:spPr>
            <a:xfrm>
              <a:off x="14063267"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8" name="object 31">
              <a:extLst>
                <a:ext uri="{FF2B5EF4-FFF2-40B4-BE49-F238E27FC236}">
                  <a16:creationId xmlns:a16="http://schemas.microsoft.com/office/drawing/2014/main" id="{7C3D4F16-262F-ED69-E594-B8864F0DFEDC}"/>
                </a:ext>
              </a:extLst>
            </p:cNvPr>
            <p:cNvSpPr/>
            <p:nvPr/>
          </p:nvSpPr>
          <p:spPr>
            <a:xfrm>
              <a:off x="14346860" y="6092831"/>
              <a:ext cx="2274570" cy="2553970"/>
            </a:xfrm>
            <a:custGeom>
              <a:avLst/>
              <a:gdLst/>
              <a:ahLst/>
              <a:cxnLst/>
              <a:rect l="l" t="t" r="r" b="b"/>
              <a:pathLst>
                <a:path w="2274569" h="2553970">
                  <a:moveTo>
                    <a:pt x="2274176" y="1984578"/>
                  </a:moveTo>
                  <a:lnTo>
                    <a:pt x="2259800" y="1938832"/>
                  </a:lnTo>
                  <a:lnTo>
                    <a:pt x="2243632" y="1893900"/>
                  </a:lnTo>
                  <a:lnTo>
                    <a:pt x="2225725" y="1849831"/>
                  </a:lnTo>
                  <a:lnTo>
                    <a:pt x="2206129" y="1806663"/>
                  </a:lnTo>
                  <a:lnTo>
                    <a:pt x="2184882" y="1764436"/>
                  </a:lnTo>
                  <a:lnTo>
                    <a:pt x="2162010" y="1723199"/>
                  </a:lnTo>
                  <a:lnTo>
                    <a:pt x="2137562" y="1682978"/>
                  </a:lnTo>
                  <a:lnTo>
                    <a:pt x="2111603" y="1643837"/>
                  </a:lnTo>
                  <a:lnTo>
                    <a:pt x="2084133" y="1605800"/>
                  </a:lnTo>
                  <a:lnTo>
                    <a:pt x="2055228" y="1568919"/>
                  </a:lnTo>
                  <a:lnTo>
                    <a:pt x="2024913" y="1533220"/>
                  </a:lnTo>
                  <a:lnTo>
                    <a:pt x="1993239" y="1498765"/>
                  </a:lnTo>
                  <a:lnTo>
                    <a:pt x="1960245" y="1465580"/>
                  </a:lnTo>
                  <a:lnTo>
                    <a:pt x="1925955" y="1433715"/>
                  </a:lnTo>
                  <a:lnTo>
                    <a:pt x="1890433" y="1403210"/>
                  </a:lnTo>
                  <a:lnTo>
                    <a:pt x="1853717" y="1374101"/>
                  </a:lnTo>
                  <a:lnTo>
                    <a:pt x="1815833" y="1346441"/>
                  </a:lnTo>
                  <a:lnTo>
                    <a:pt x="1776844" y="1320253"/>
                  </a:lnTo>
                  <a:lnTo>
                    <a:pt x="1736775" y="1295603"/>
                  </a:lnTo>
                  <a:lnTo>
                    <a:pt x="1695678" y="1272514"/>
                  </a:lnTo>
                  <a:lnTo>
                    <a:pt x="1653590" y="1251038"/>
                  </a:lnTo>
                  <a:lnTo>
                    <a:pt x="1610550" y="1231201"/>
                  </a:lnTo>
                  <a:lnTo>
                    <a:pt x="1566608" y="1213065"/>
                  </a:lnTo>
                  <a:lnTo>
                    <a:pt x="1521790" y="1196657"/>
                  </a:lnTo>
                  <a:lnTo>
                    <a:pt x="1476159" y="1182027"/>
                  </a:lnTo>
                  <a:lnTo>
                    <a:pt x="1429740" y="1169212"/>
                  </a:lnTo>
                  <a:lnTo>
                    <a:pt x="1382572" y="1158252"/>
                  </a:lnTo>
                  <a:lnTo>
                    <a:pt x="1334706" y="1149197"/>
                  </a:lnTo>
                  <a:lnTo>
                    <a:pt x="1286192" y="1142072"/>
                  </a:lnTo>
                  <a:lnTo>
                    <a:pt x="1237056" y="1136942"/>
                  </a:lnTo>
                  <a:lnTo>
                    <a:pt x="1187348" y="1133830"/>
                  </a:lnTo>
                  <a:lnTo>
                    <a:pt x="1137285" y="1132789"/>
                  </a:lnTo>
                  <a:lnTo>
                    <a:pt x="1185964" y="1130706"/>
                  </a:lnTo>
                  <a:lnTo>
                    <a:pt x="1233678" y="1124585"/>
                  </a:lnTo>
                  <a:lnTo>
                    <a:pt x="1280071" y="1114590"/>
                  </a:lnTo>
                  <a:lnTo>
                    <a:pt x="1324965" y="1100886"/>
                  </a:lnTo>
                  <a:lnTo>
                    <a:pt x="1368196" y="1083640"/>
                  </a:lnTo>
                  <a:lnTo>
                    <a:pt x="1409598" y="1063040"/>
                  </a:lnTo>
                  <a:lnTo>
                    <a:pt x="1448993" y="1039241"/>
                  </a:lnTo>
                  <a:lnTo>
                    <a:pt x="1486217" y="1012418"/>
                  </a:lnTo>
                  <a:lnTo>
                    <a:pt x="1521091" y="982751"/>
                  </a:lnTo>
                  <a:lnTo>
                    <a:pt x="1553451" y="950391"/>
                  </a:lnTo>
                  <a:lnTo>
                    <a:pt x="1583118" y="915517"/>
                  </a:lnTo>
                  <a:lnTo>
                    <a:pt x="1609940" y="878293"/>
                  </a:lnTo>
                  <a:lnTo>
                    <a:pt x="1633740" y="838898"/>
                  </a:lnTo>
                  <a:lnTo>
                    <a:pt x="1654340" y="797496"/>
                  </a:lnTo>
                  <a:lnTo>
                    <a:pt x="1671574" y="754265"/>
                  </a:lnTo>
                  <a:lnTo>
                    <a:pt x="1685277" y="709371"/>
                  </a:lnTo>
                  <a:lnTo>
                    <a:pt x="1695284" y="662978"/>
                  </a:lnTo>
                  <a:lnTo>
                    <a:pt x="1701406" y="615264"/>
                  </a:lnTo>
                  <a:lnTo>
                    <a:pt x="1703489" y="566394"/>
                  </a:lnTo>
                  <a:lnTo>
                    <a:pt x="1701406" y="517525"/>
                  </a:lnTo>
                  <a:lnTo>
                    <a:pt x="1695284" y="469811"/>
                  </a:lnTo>
                  <a:lnTo>
                    <a:pt x="1685277" y="423418"/>
                  </a:lnTo>
                  <a:lnTo>
                    <a:pt x="1671574" y="378510"/>
                  </a:lnTo>
                  <a:lnTo>
                    <a:pt x="1654340" y="335280"/>
                  </a:lnTo>
                  <a:lnTo>
                    <a:pt x="1633740" y="293878"/>
                  </a:lnTo>
                  <a:lnTo>
                    <a:pt x="1609940" y="254482"/>
                  </a:lnTo>
                  <a:lnTo>
                    <a:pt x="1583118" y="217271"/>
                  </a:lnTo>
                  <a:lnTo>
                    <a:pt x="1553451" y="182397"/>
                  </a:lnTo>
                  <a:lnTo>
                    <a:pt x="1521091" y="150037"/>
                  </a:lnTo>
                  <a:lnTo>
                    <a:pt x="1486217" y="120357"/>
                  </a:lnTo>
                  <a:lnTo>
                    <a:pt x="1448993" y="93535"/>
                  </a:lnTo>
                  <a:lnTo>
                    <a:pt x="1409598" y="69735"/>
                  </a:lnTo>
                  <a:lnTo>
                    <a:pt x="1368196" y="49136"/>
                  </a:lnTo>
                  <a:lnTo>
                    <a:pt x="1324965" y="31902"/>
                  </a:lnTo>
                  <a:lnTo>
                    <a:pt x="1280071" y="18199"/>
                  </a:lnTo>
                  <a:lnTo>
                    <a:pt x="1233678" y="8191"/>
                  </a:lnTo>
                  <a:lnTo>
                    <a:pt x="1185964" y="2070"/>
                  </a:lnTo>
                  <a:lnTo>
                    <a:pt x="1137094" y="0"/>
                  </a:lnTo>
                  <a:lnTo>
                    <a:pt x="1088224" y="2070"/>
                  </a:lnTo>
                  <a:lnTo>
                    <a:pt x="1040511" y="8191"/>
                  </a:lnTo>
                  <a:lnTo>
                    <a:pt x="994117" y="18199"/>
                  </a:lnTo>
                  <a:lnTo>
                    <a:pt x="949223" y="31902"/>
                  </a:lnTo>
                  <a:lnTo>
                    <a:pt x="905979" y="49136"/>
                  </a:lnTo>
                  <a:lnTo>
                    <a:pt x="864590" y="69735"/>
                  </a:lnTo>
                  <a:lnTo>
                    <a:pt x="825195" y="93535"/>
                  </a:lnTo>
                  <a:lnTo>
                    <a:pt x="787971" y="120357"/>
                  </a:lnTo>
                  <a:lnTo>
                    <a:pt x="753097" y="150037"/>
                  </a:lnTo>
                  <a:lnTo>
                    <a:pt x="720737" y="182397"/>
                  </a:lnTo>
                  <a:lnTo>
                    <a:pt x="691057" y="217271"/>
                  </a:lnTo>
                  <a:lnTo>
                    <a:pt x="664248" y="254482"/>
                  </a:lnTo>
                  <a:lnTo>
                    <a:pt x="640448" y="293878"/>
                  </a:lnTo>
                  <a:lnTo>
                    <a:pt x="619848" y="335280"/>
                  </a:lnTo>
                  <a:lnTo>
                    <a:pt x="602602" y="378510"/>
                  </a:lnTo>
                  <a:lnTo>
                    <a:pt x="588899" y="423418"/>
                  </a:lnTo>
                  <a:lnTo>
                    <a:pt x="578904" y="469811"/>
                  </a:lnTo>
                  <a:lnTo>
                    <a:pt x="572782" y="517525"/>
                  </a:lnTo>
                  <a:lnTo>
                    <a:pt x="570699" y="566394"/>
                  </a:lnTo>
                  <a:lnTo>
                    <a:pt x="572782" y="615264"/>
                  </a:lnTo>
                  <a:lnTo>
                    <a:pt x="578904" y="662978"/>
                  </a:lnTo>
                  <a:lnTo>
                    <a:pt x="588899" y="709371"/>
                  </a:lnTo>
                  <a:lnTo>
                    <a:pt x="602602" y="754265"/>
                  </a:lnTo>
                  <a:lnTo>
                    <a:pt x="619848" y="797496"/>
                  </a:lnTo>
                  <a:lnTo>
                    <a:pt x="640448" y="838898"/>
                  </a:lnTo>
                  <a:lnTo>
                    <a:pt x="664248" y="878293"/>
                  </a:lnTo>
                  <a:lnTo>
                    <a:pt x="691057" y="915517"/>
                  </a:lnTo>
                  <a:lnTo>
                    <a:pt x="720737" y="950391"/>
                  </a:lnTo>
                  <a:lnTo>
                    <a:pt x="753097" y="982751"/>
                  </a:lnTo>
                  <a:lnTo>
                    <a:pt x="787971" y="1012418"/>
                  </a:lnTo>
                  <a:lnTo>
                    <a:pt x="825195" y="1039241"/>
                  </a:lnTo>
                  <a:lnTo>
                    <a:pt x="864590" y="1063040"/>
                  </a:lnTo>
                  <a:lnTo>
                    <a:pt x="905979" y="1083640"/>
                  </a:lnTo>
                  <a:lnTo>
                    <a:pt x="949223" y="1100886"/>
                  </a:lnTo>
                  <a:lnTo>
                    <a:pt x="994117" y="1114590"/>
                  </a:lnTo>
                  <a:lnTo>
                    <a:pt x="1040511" y="1124585"/>
                  </a:lnTo>
                  <a:lnTo>
                    <a:pt x="1088224" y="1130706"/>
                  </a:lnTo>
                  <a:lnTo>
                    <a:pt x="1136891" y="1132789"/>
                  </a:lnTo>
                  <a:lnTo>
                    <a:pt x="1086853" y="1133830"/>
                  </a:lnTo>
                  <a:lnTo>
                    <a:pt x="1037132" y="1136942"/>
                  </a:lnTo>
                  <a:lnTo>
                    <a:pt x="987996" y="1142072"/>
                  </a:lnTo>
                  <a:lnTo>
                    <a:pt x="939469" y="1149197"/>
                  </a:lnTo>
                  <a:lnTo>
                    <a:pt x="891616" y="1158252"/>
                  </a:lnTo>
                  <a:lnTo>
                    <a:pt x="844448" y="1169212"/>
                  </a:lnTo>
                  <a:lnTo>
                    <a:pt x="798029" y="1182027"/>
                  </a:lnTo>
                  <a:lnTo>
                    <a:pt x="752398" y="1196657"/>
                  </a:lnTo>
                  <a:lnTo>
                    <a:pt x="707580" y="1213065"/>
                  </a:lnTo>
                  <a:lnTo>
                    <a:pt x="663638" y="1231201"/>
                  </a:lnTo>
                  <a:lnTo>
                    <a:pt x="620598" y="1251038"/>
                  </a:lnTo>
                  <a:lnTo>
                    <a:pt x="578510" y="1272514"/>
                  </a:lnTo>
                  <a:lnTo>
                    <a:pt x="537413" y="1295603"/>
                  </a:lnTo>
                  <a:lnTo>
                    <a:pt x="497344" y="1320253"/>
                  </a:lnTo>
                  <a:lnTo>
                    <a:pt x="458355" y="1346441"/>
                  </a:lnTo>
                  <a:lnTo>
                    <a:pt x="420471" y="1374101"/>
                  </a:lnTo>
                  <a:lnTo>
                    <a:pt x="383755" y="1403210"/>
                  </a:lnTo>
                  <a:lnTo>
                    <a:pt x="348234" y="1433715"/>
                  </a:lnTo>
                  <a:lnTo>
                    <a:pt x="313944" y="1465580"/>
                  </a:lnTo>
                  <a:lnTo>
                    <a:pt x="280949" y="1498765"/>
                  </a:lnTo>
                  <a:lnTo>
                    <a:pt x="249275" y="1533220"/>
                  </a:lnTo>
                  <a:lnTo>
                    <a:pt x="218960" y="1568919"/>
                  </a:lnTo>
                  <a:lnTo>
                    <a:pt x="190042" y="1605800"/>
                  </a:lnTo>
                  <a:lnTo>
                    <a:pt x="162585" y="1643837"/>
                  </a:lnTo>
                  <a:lnTo>
                    <a:pt x="136613" y="1682978"/>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35" y="2095055"/>
                  </a:lnTo>
                  <a:lnTo>
                    <a:pt x="124968" y="2129739"/>
                  </a:lnTo>
                  <a:lnTo>
                    <a:pt x="159143" y="2163280"/>
                  </a:lnTo>
                  <a:lnTo>
                    <a:pt x="194437" y="2195677"/>
                  </a:lnTo>
                  <a:lnTo>
                    <a:pt x="230797" y="2226881"/>
                  </a:lnTo>
                  <a:lnTo>
                    <a:pt x="268211" y="2256853"/>
                  </a:lnTo>
                  <a:lnTo>
                    <a:pt x="306641" y="2285581"/>
                  </a:lnTo>
                  <a:lnTo>
                    <a:pt x="346049" y="2313038"/>
                  </a:lnTo>
                  <a:lnTo>
                    <a:pt x="386422" y="2339162"/>
                  </a:lnTo>
                  <a:lnTo>
                    <a:pt x="427723" y="2363952"/>
                  </a:lnTo>
                  <a:lnTo>
                    <a:pt x="469912" y="2387371"/>
                  </a:lnTo>
                  <a:lnTo>
                    <a:pt x="512965" y="2409380"/>
                  </a:lnTo>
                  <a:lnTo>
                    <a:pt x="556844" y="2429954"/>
                  </a:lnTo>
                  <a:lnTo>
                    <a:pt x="601535" y="2449055"/>
                  </a:lnTo>
                  <a:lnTo>
                    <a:pt x="646988" y="2466670"/>
                  </a:lnTo>
                  <a:lnTo>
                    <a:pt x="693191" y="2482735"/>
                  </a:lnTo>
                  <a:lnTo>
                    <a:pt x="740092" y="2497251"/>
                  </a:lnTo>
                  <a:lnTo>
                    <a:pt x="787666" y="2510180"/>
                  </a:lnTo>
                  <a:lnTo>
                    <a:pt x="835901" y="2521483"/>
                  </a:lnTo>
                  <a:lnTo>
                    <a:pt x="884732" y="2531122"/>
                  </a:lnTo>
                  <a:lnTo>
                    <a:pt x="934161" y="2539085"/>
                  </a:lnTo>
                  <a:lnTo>
                    <a:pt x="984148" y="2545334"/>
                  </a:lnTo>
                  <a:lnTo>
                    <a:pt x="1034643" y="2549829"/>
                  </a:lnTo>
                  <a:lnTo>
                    <a:pt x="1085646" y="2552560"/>
                  </a:lnTo>
                  <a:lnTo>
                    <a:pt x="1137094" y="2553474"/>
                  </a:lnTo>
                  <a:lnTo>
                    <a:pt x="1188554" y="2552560"/>
                  </a:lnTo>
                  <a:lnTo>
                    <a:pt x="1239545" y="2549829"/>
                  </a:lnTo>
                  <a:lnTo>
                    <a:pt x="1290040" y="2545334"/>
                  </a:lnTo>
                  <a:lnTo>
                    <a:pt x="1340027" y="2539085"/>
                  </a:lnTo>
                  <a:lnTo>
                    <a:pt x="1389443" y="2531122"/>
                  </a:lnTo>
                  <a:lnTo>
                    <a:pt x="1438287" y="2521483"/>
                  </a:lnTo>
                  <a:lnTo>
                    <a:pt x="1486522" y="2510180"/>
                  </a:lnTo>
                  <a:lnTo>
                    <a:pt x="1534096" y="2497251"/>
                  </a:lnTo>
                  <a:lnTo>
                    <a:pt x="1580997" y="2482735"/>
                  </a:lnTo>
                  <a:lnTo>
                    <a:pt x="1627187" y="2466670"/>
                  </a:lnTo>
                  <a:lnTo>
                    <a:pt x="1672653" y="2449055"/>
                  </a:lnTo>
                  <a:lnTo>
                    <a:pt x="1717332" y="2429954"/>
                  </a:lnTo>
                  <a:lnTo>
                    <a:pt x="1761223" y="2409380"/>
                  </a:lnTo>
                  <a:lnTo>
                    <a:pt x="1804276" y="2387371"/>
                  </a:lnTo>
                  <a:lnTo>
                    <a:pt x="1846465" y="2363952"/>
                  </a:lnTo>
                  <a:lnTo>
                    <a:pt x="1887753" y="2339162"/>
                  </a:lnTo>
                  <a:lnTo>
                    <a:pt x="1928126" y="2313038"/>
                  </a:lnTo>
                  <a:lnTo>
                    <a:pt x="1967547" y="2285581"/>
                  </a:lnTo>
                  <a:lnTo>
                    <a:pt x="2005977" y="2256853"/>
                  </a:lnTo>
                  <a:lnTo>
                    <a:pt x="2043391" y="2226881"/>
                  </a:lnTo>
                  <a:lnTo>
                    <a:pt x="2079752" y="2195677"/>
                  </a:lnTo>
                  <a:lnTo>
                    <a:pt x="2115032" y="2163280"/>
                  </a:lnTo>
                  <a:lnTo>
                    <a:pt x="2149208" y="2129739"/>
                  </a:lnTo>
                  <a:lnTo>
                    <a:pt x="2182241" y="2095055"/>
                  </a:lnTo>
                  <a:lnTo>
                    <a:pt x="2214105" y="2059292"/>
                  </a:lnTo>
                  <a:lnTo>
                    <a:pt x="2244763" y="2022449"/>
                  </a:lnTo>
                  <a:lnTo>
                    <a:pt x="2274176" y="1984578"/>
                  </a:lnTo>
                  <a:close/>
                </a:path>
              </a:pathLst>
            </a:custGeom>
            <a:solidFill>
              <a:srgbClr val="368081"/>
            </a:solidFill>
          </p:spPr>
          <p:txBody>
            <a:bodyPr wrap="square" lIns="0" tIns="0" rIns="0" bIns="0" rtlCol="0"/>
            <a:lstStyle/>
            <a:p>
              <a:endParaRPr/>
            </a:p>
          </p:txBody>
        </p:sp>
      </p:grpSp>
      <p:grpSp>
        <p:nvGrpSpPr>
          <p:cNvPr id="33" name="object 26">
            <a:extLst>
              <a:ext uri="{FF2B5EF4-FFF2-40B4-BE49-F238E27FC236}">
                <a16:creationId xmlns:a16="http://schemas.microsoft.com/office/drawing/2014/main" id="{4C0EAC52-180B-C7B8-6B0F-CD50BA4BD967}"/>
              </a:ext>
              <a:ext uri="{C183D7F6-B498-43B3-948B-1728B52AA6E4}">
                <adec:decorative xmlns:adec="http://schemas.microsoft.com/office/drawing/2017/decorative" val="1"/>
              </a:ext>
            </a:extLst>
          </p:cNvPr>
          <p:cNvGrpSpPr/>
          <p:nvPr userDrawn="1"/>
        </p:nvGrpSpPr>
        <p:grpSpPr>
          <a:xfrm>
            <a:off x="10206564" y="5804918"/>
            <a:ext cx="2841625" cy="2841625"/>
            <a:chOff x="10206564" y="5804918"/>
            <a:chExt cx="2841625" cy="2841625"/>
          </a:xfrm>
        </p:grpSpPr>
        <p:sp>
          <p:nvSpPr>
            <p:cNvPr id="34" name="object 27">
              <a:extLst>
                <a:ext uri="{FF2B5EF4-FFF2-40B4-BE49-F238E27FC236}">
                  <a16:creationId xmlns:a16="http://schemas.microsoft.com/office/drawing/2014/main" id="{8D37EBD2-5851-4D76-A35C-1724C15C1353}"/>
                </a:ext>
              </a:extLst>
            </p:cNvPr>
            <p:cNvSpPr/>
            <p:nvPr/>
          </p:nvSpPr>
          <p:spPr>
            <a:xfrm>
              <a:off x="10206564"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5" name="object 28">
              <a:extLst>
                <a:ext uri="{FF2B5EF4-FFF2-40B4-BE49-F238E27FC236}">
                  <a16:creationId xmlns:a16="http://schemas.microsoft.com/office/drawing/2014/main" id="{D88F55F4-1E43-6A44-E0A9-7B800D72B867}"/>
                </a:ext>
              </a:extLst>
            </p:cNvPr>
            <p:cNvSpPr/>
            <p:nvPr/>
          </p:nvSpPr>
          <p:spPr>
            <a:xfrm>
              <a:off x="10490162" y="6092831"/>
              <a:ext cx="2274570" cy="2553970"/>
            </a:xfrm>
            <a:custGeom>
              <a:avLst/>
              <a:gdLst/>
              <a:ahLst/>
              <a:cxnLst/>
              <a:rect l="l" t="t" r="r" b="b"/>
              <a:pathLst>
                <a:path w="2274570" h="2553970">
                  <a:moveTo>
                    <a:pt x="2274176" y="1984578"/>
                  </a:moveTo>
                  <a:lnTo>
                    <a:pt x="2259787" y="1938832"/>
                  </a:lnTo>
                  <a:lnTo>
                    <a:pt x="2243632" y="1893900"/>
                  </a:lnTo>
                  <a:lnTo>
                    <a:pt x="2225725" y="1849831"/>
                  </a:lnTo>
                  <a:lnTo>
                    <a:pt x="2206129" y="1806663"/>
                  </a:lnTo>
                  <a:lnTo>
                    <a:pt x="2184870" y="1764436"/>
                  </a:lnTo>
                  <a:lnTo>
                    <a:pt x="2162010" y="1723199"/>
                  </a:lnTo>
                  <a:lnTo>
                    <a:pt x="2137562" y="1682978"/>
                  </a:lnTo>
                  <a:lnTo>
                    <a:pt x="2111591" y="1643837"/>
                  </a:lnTo>
                  <a:lnTo>
                    <a:pt x="2084133" y="1605800"/>
                  </a:lnTo>
                  <a:lnTo>
                    <a:pt x="2055228" y="1568919"/>
                  </a:lnTo>
                  <a:lnTo>
                    <a:pt x="2024913" y="1533220"/>
                  </a:lnTo>
                  <a:lnTo>
                    <a:pt x="1993239" y="1498765"/>
                  </a:lnTo>
                  <a:lnTo>
                    <a:pt x="1960232" y="1465580"/>
                  </a:lnTo>
                  <a:lnTo>
                    <a:pt x="1925955" y="1433715"/>
                  </a:lnTo>
                  <a:lnTo>
                    <a:pt x="1890433" y="1403210"/>
                  </a:lnTo>
                  <a:lnTo>
                    <a:pt x="1853704" y="1374101"/>
                  </a:lnTo>
                  <a:lnTo>
                    <a:pt x="1815833" y="1346441"/>
                  </a:lnTo>
                  <a:lnTo>
                    <a:pt x="1776844" y="1320253"/>
                  </a:lnTo>
                  <a:lnTo>
                    <a:pt x="1736775" y="1295603"/>
                  </a:lnTo>
                  <a:lnTo>
                    <a:pt x="1695678" y="1272514"/>
                  </a:lnTo>
                  <a:lnTo>
                    <a:pt x="1653590" y="1251038"/>
                  </a:lnTo>
                  <a:lnTo>
                    <a:pt x="1610550" y="1231201"/>
                  </a:lnTo>
                  <a:lnTo>
                    <a:pt x="1566595" y="1213065"/>
                  </a:lnTo>
                  <a:lnTo>
                    <a:pt x="1521790" y="1196657"/>
                  </a:lnTo>
                  <a:lnTo>
                    <a:pt x="1476146" y="1182027"/>
                  </a:lnTo>
                  <a:lnTo>
                    <a:pt x="1429727" y="1169212"/>
                  </a:lnTo>
                  <a:lnTo>
                    <a:pt x="1382572" y="1158252"/>
                  </a:lnTo>
                  <a:lnTo>
                    <a:pt x="1334706" y="1149197"/>
                  </a:lnTo>
                  <a:lnTo>
                    <a:pt x="1286192" y="1142072"/>
                  </a:lnTo>
                  <a:lnTo>
                    <a:pt x="1237056" y="1136942"/>
                  </a:lnTo>
                  <a:lnTo>
                    <a:pt x="1187335" y="1133830"/>
                  </a:lnTo>
                  <a:lnTo>
                    <a:pt x="1137285" y="1132789"/>
                  </a:lnTo>
                  <a:lnTo>
                    <a:pt x="1185964" y="1130706"/>
                  </a:lnTo>
                  <a:lnTo>
                    <a:pt x="1233678" y="1124585"/>
                  </a:lnTo>
                  <a:lnTo>
                    <a:pt x="1280071" y="1114590"/>
                  </a:lnTo>
                  <a:lnTo>
                    <a:pt x="1324965" y="1100886"/>
                  </a:lnTo>
                  <a:lnTo>
                    <a:pt x="1368196" y="1083640"/>
                  </a:lnTo>
                  <a:lnTo>
                    <a:pt x="1409598" y="1063040"/>
                  </a:lnTo>
                  <a:lnTo>
                    <a:pt x="1448981" y="1039241"/>
                  </a:lnTo>
                  <a:lnTo>
                    <a:pt x="1486204" y="1012418"/>
                  </a:lnTo>
                  <a:lnTo>
                    <a:pt x="1521079" y="982751"/>
                  </a:lnTo>
                  <a:lnTo>
                    <a:pt x="1553438" y="950391"/>
                  </a:lnTo>
                  <a:lnTo>
                    <a:pt x="1583118" y="915517"/>
                  </a:lnTo>
                  <a:lnTo>
                    <a:pt x="1609940" y="878293"/>
                  </a:lnTo>
                  <a:lnTo>
                    <a:pt x="1633740" y="838898"/>
                  </a:lnTo>
                  <a:lnTo>
                    <a:pt x="1654340" y="797496"/>
                  </a:lnTo>
                  <a:lnTo>
                    <a:pt x="1671574" y="754265"/>
                  </a:lnTo>
                  <a:lnTo>
                    <a:pt x="1685277" y="709371"/>
                  </a:lnTo>
                  <a:lnTo>
                    <a:pt x="1695272" y="662978"/>
                  </a:lnTo>
                  <a:lnTo>
                    <a:pt x="1701406" y="615264"/>
                  </a:lnTo>
                  <a:lnTo>
                    <a:pt x="1703476" y="566394"/>
                  </a:lnTo>
                  <a:lnTo>
                    <a:pt x="1701406" y="517525"/>
                  </a:lnTo>
                  <a:lnTo>
                    <a:pt x="1695272" y="469811"/>
                  </a:lnTo>
                  <a:lnTo>
                    <a:pt x="1685277" y="423418"/>
                  </a:lnTo>
                  <a:lnTo>
                    <a:pt x="1671574" y="378510"/>
                  </a:lnTo>
                  <a:lnTo>
                    <a:pt x="1654340" y="335280"/>
                  </a:lnTo>
                  <a:lnTo>
                    <a:pt x="1633740" y="293878"/>
                  </a:lnTo>
                  <a:lnTo>
                    <a:pt x="1609940" y="254482"/>
                  </a:lnTo>
                  <a:lnTo>
                    <a:pt x="1583118" y="217271"/>
                  </a:lnTo>
                  <a:lnTo>
                    <a:pt x="1553438" y="182397"/>
                  </a:lnTo>
                  <a:lnTo>
                    <a:pt x="1521079" y="150037"/>
                  </a:lnTo>
                  <a:lnTo>
                    <a:pt x="1486204" y="120357"/>
                  </a:lnTo>
                  <a:lnTo>
                    <a:pt x="1448981" y="93535"/>
                  </a:lnTo>
                  <a:lnTo>
                    <a:pt x="1409598" y="69735"/>
                  </a:lnTo>
                  <a:lnTo>
                    <a:pt x="1368196" y="49136"/>
                  </a:lnTo>
                  <a:lnTo>
                    <a:pt x="1324965" y="31902"/>
                  </a:lnTo>
                  <a:lnTo>
                    <a:pt x="1280071" y="18199"/>
                  </a:lnTo>
                  <a:lnTo>
                    <a:pt x="1233678" y="8191"/>
                  </a:lnTo>
                  <a:lnTo>
                    <a:pt x="1185964" y="2070"/>
                  </a:lnTo>
                  <a:lnTo>
                    <a:pt x="1137094" y="0"/>
                  </a:lnTo>
                  <a:lnTo>
                    <a:pt x="1088212" y="2070"/>
                  </a:lnTo>
                  <a:lnTo>
                    <a:pt x="1040498" y="8191"/>
                  </a:lnTo>
                  <a:lnTo>
                    <a:pt x="994105" y="18199"/>
                  </a:lnTo>
                  <a:lnTo>
                    <a:pt x="949210" y="31902"/>
                  </a:lnTo>
                  <a:lnTo>
                    <a:pt x="905979" y="49136"/>
                  </a:lnTo>
                  <a:lnTo>
                    <a:pt x="864577" y="69735"/>
                  </a:lnTo>
                  <a:lnTo>
                    <a:pt x="825195" y="93535"/>
                  </a:lnTo>
                  <a:lnTo>
                    <a:pt x="787971" y="120357"/>
                  </a:lnTo>
                  <a:lnTo>
                    <a:pt x="753097" y="150037"/>
                  </a:lnTo>
                  <a:lnTo>
                    <a:pt x="720737" y="182397"/>
                  </a:lnTo>
                  <a:lnTo>
                    <a:pt x="691057" y="217271"/>
                  </a:lnTo>
                  <a:lnTo>
                    <a:pt x="664235" y="254482"/>
                  </a:lnTo>
                  <a:lnTo>
                    <a:pt x="640435" y="293878"/>
                  </a:lnTo>
                  <a:lnTo>
                    <a:pt x="619836" y="335280"/>
                  </a:lnTo>
                  <a:lnTo>
                    <a:pt x="602602" y="378510"/>
                  </a:lnTo>
                  <a:lnTo>
                    <a:pt x="588899" y="423418"/>
                  </a:lnTo>
                  <a:lnTo>
                    <a:pt x="578904" y="469811"/>
                  </a:lnTo>
                  <a:lnTo>
                    <a:pt x="572770" y="517525"/>
                  </a:lnTo>
                  <a:lnTo>
                    <a:pt x="570699" y="566394"/>
                  </a:lnTo>
                  <a:lnTo>
                    <a:pt x="572770" y="615264"/>
                  </a:lnTo>
                  <a:lnTo>
                    <a:pt x="578904" y="662978"/>
                  </a:lnTo>
                  <a:lnTo>
                    <a:pt x="588899" y="709371"/>
                  </a:lnTo>
                  <a:lnTo>
                    <a:pt x="602602" y="754265"/>
                  </a:lnTo>
                  <a:lnTo>
                    <a:pt x="619836" y="797496"/>
                  </a:lnTo>
                  <a:lnTo>
                    <a:pt x="640435" y="838898"/>
                  </a:lnTo>
                  <a:lnTo>
                    <a:pt x="664235" y="878293"/>
                  </a:lnTo>
                  <a:lnTo>
                    <a:pt x="691057" y="915517"/>
                  </a:lnTo>
                  <a:lnTo>
                    <a:pt x="720737" y="950391"/>
                  </a:lnTo>
                  <a:lnTo>
                    <a:pt x="753097" y="982751"/>
                  </a:lnTo>
                  <a:lnTo>
                    <a:pt x="787971" y="1012418"/>
                  </a:lnTo>
                  <a:lnTo>
                    <a:pt x="825195" y="1039241"/>
                  </a:lnTo>
                  <a:lnTo>
                    <a:pt x="864577" y="1063040"/>
                  </a:lnTo>
                  <a:lnTo>
                    <a:pt x="905979" y="1083640"/>
                  </a:lnTo>
                  <a:lnTo>
                    <a:pt x="949210" y="1100886"/>
                  </a:lnTo>
                  <a:lnTo>
                    <a:pt x="994105" y="1114590"/>
                  </a:lnTo>
                  <a:lnTo>
                    <a:pt x="1040498" y="1124585"/>
                  </a:lnTo>
                  <a:lnTo>
                    <a:pt x="1088212" y="1130706"/>
                  </a:lnTo>
                  <a:lnTo>
                    <a:pt x="1136891" y="1132789"/>
                  </a:lnTo>
                  <a:lnTo>
                    <a:pt x="1086840" y="1133830"/>
                  </a:lnTo>
                  <a:lnTo>
                    <a:pt x="1037132" y="1136942"/>
                  </a:lnTo>
                  <a:lnTo>
                    <a:pt x="987996" y="1142072"/>
                  </a:lnTo>
                  <a:lnTo>
                    <a:pt x="939469" y="1149197"/>
                  </a:lnTo>
                  <a:lnTo>
                    <a:pt x="891603" y="1158252"/>
                  </a:lnTo>
                  <a:lnTo>
                    <a:pt x="844448" y="1169212"/>
                  </a:lnTo>
                  <a:lnTo>
                    <a:pt x="798029" y="1182027"/>
                  </a:lnTo>
                  <a:lnTo>
                    <a:pt x="752386" y="1196657"/>
                  </a:lnTo>
                  <a:lnTo>
                    <a:pt x="707580" y="1213065"/>
                  </a:lnTo>
                  <a:lnTo>
                    <a:pt x="663625" y="1231201"/>
                  </a:lnTo>
                  <a:lnTo>
                    <a:pt x="620598" y="1251038"/>
                  </a:lnTo>
                  <a:lnTo>
                    <a:pt x="578497" y="1272514"/>
                  </a:lnTo>
                  <a:lnTo>
                    <a:pt x="537400" y="1295603"/>
                  </a:lnTo>
                  <a:lnTo>
                    <a:pt x="497332" y="1320253"/>
                  </a:lnTo>
                  <a:lnTo>
                    <a:pt x="458343" y="1346441"/>
                  </a:lnTo>
                  <a:lnTo>
                    <a:pt x="420471" y="1374101"/>
                  </a:lnTo>
                  <a:lnTo>
                    <a:pt x="383743" y="1403210"/>
                  </a:lnTo>
                  <a:lnTo>
                    <a:pt x="348221" y="1433715"/>
                  </a:lnTo>
                  <a:lnTo>
                    <a:pt x="313944" y="1465580"/>
                  </a:lnTo>
                  <a:lnTo>
                    <a:pt x="280936" y="1498765"/>
                  </a:lnTo>
                  <a:lnTo>
                    <a:pt x="249262" y="1533220"/>
                  </a:lnTo>
                  <a:lnTo>
                    <a:pt x="218948" y="1568919"/>
                  </a:lnTo>
                  <a:lnTo>
                    <a:pt x="190042" y="1605800"/>
                  </a:lnTo>
                  <a:lnTo>
                    <a:pt x="162585" y="1643837"/>
                  </a:lnTo>
                  <a:lnTo>
                    <a:pt x="136613" y="1682978"/>
                  </a:lnTo>
                  <a:lnTo>
                    <a:pt x="112166" y="1723199"/>
                  </a:lnTo>
                  <a:lnTo>
                    <a:pt x="89306" y="1764436"/>
                  </a:lnTo>
                  <a:lnTo>
                    <a:pt x="68046" y="1806663"/>
                  </a:lnTo>
                  <a:lnTo>
                    <a:pt x="48450" y="1849831"/>
                  </a:lnTo>
                  <a:lnTo>
                    <a:pt x="30543" y="1893900"/>
                  </a:lnTo>
                  <a:lnTo>
                    <a:pt x="14376" y="1938832"/>
                  </a:lnTo>
                  <a:lnTo>
                    <a:pt x="0" y="1984578"/>
                  </a:lnTo>
                  <a:lnTo>
                    <a:pt x="29413" y="2022449"/>
                  </a:lnTo>
                  <a:lnTo>
                    <a:pt x="60071" y="2059292"/>
                  </a:lnTo>
                  <a:lnTo>
                    <a:pt x="91935" y="2095055"/>
                  </a:lnTo>
                  <a:lnTo>
                    <a:pt x="124968" y="2129739"/>
                  </a:lnTo>
                  <a:lnTo>
                    <a:pt x="159143" y="2163280"/>
                  </a:lnTo>
                  <a:lnTo>
                    <a:pt x="194424" y="2195677"/>
                  </a:lnTo>
                  <a:lnTo>
                    <a:pt x="230797" y="2226881"/>
                  </a:lnTo>
                  <a:lnTo>
                    <a:pt x="268198" y="2256853"/>
                  </a:lnTo>
                  <a:lnTo>
                    <a:pt x="306628" y="2285581"/>
                  </a:lnTo>
                  <a:lnTo>
                    <a:pt x="346049" y="2313038"/>
                  </a:lnTo>
                  <a:lnTo>
                    <a:pt x="386422" y="2339162"/>
                  </a:lnTo>
                  <a:lnTo>
                    <a:pt x="427710" y="2363952"/>
                  </a:lnTo>
                  <a:lnTo>
                    <a:pt x="469912" y="2387371"/>
                  </a:lnTo>
                  <a:lnTo>
                    <a:pt x="512965" y="2409380"/>
                  </a:lnTo>
                  <a:lnTo>
                    <a:pt x="556844" y="2429954"/>
                  </a:lnTo>
                  <a:lnTo>
                    <a:pt x="601535" y="2449055"/>
                  </a:lnTo>
                  <a:lnTo>
                    <a:pt x="646988" y="2466670"/>
                  </a:lnTo>
                  <a:lnTo>
                    <a:pt x="693178" y="2482735"/>
                  </a:lnTo>
                  <a:lnTo>
                    <a:pt x="740079" y="2497251"/>
                  </a:lnTo>
                  <a:lnTo>
                    <a:pt x="787666" y="2510180"/>
                  </a:lnTo>
                  <a:lnTo>
                    <a:pt x="835888" y="2521483"/>
                  </a:lnTo>
                  <a:lnTo>
                    <a:pt x="884732" y="2531122"/>
                  </a:lnTo>
                  <a:lnTo>
                    <a:pt x="934161" y="2539085"/>
                  </a:lnTo>
                  <a:lnTo>
                    <a:pt x="984135" y="2545334"/>
                  </a:lnTo>
                  <a:lnTo>
                    <a:pt x="1034643" y="2549829"/>
                  </a:lnTo>
                  <a:lnTo>
                    <a:pt x="1085634" y="2552560"/>
                  </a:lnTo>
                  <a:lnTo>
                    <a:pt x="1137094" y="2553474"/>
                  </a:lnTo>
                  <a:lnTo>
                    <a:pt x="1188542" y="2552560"/>
                  </a:lnTo>
                  <a:lnTo>
                    <a:pt x="1239532" y="2549829"/>
                  </a:lnTo>
                  <a:lnTo>
                    <a:pt x="1290040" y="2545334"/>
                  </a:lnTo>
                  <a:lnTo>
                    <a:pt x="1340015" y="2539085"/>
                  </a:lnTo>
                  <a:lnTo>
                    <a:pt x="1389443" y="2531122"/>
                  </a:lnTo>
                  <a:lnTo>
                    <a:pt x="1438287" y="2521483"/>
                  </a:lnTo>
                  <a:lnTo>
                    <a:pt x="1486509" y="2510180"/>
                  </a:lnTo>
                  <a:lnTo>
                    <a:pt x="1534096" y="2497251"/>
                  </a:lnTo>
                  <a:lnTo>
                    <a:pt x="1580997" y="2482735"/>
                  </a:lnTo>
                  <a:lnTo>
                    <a:pt x="1627187" y="2466670"/>
                  </a:lnTo>
                  <a:lnTo>
                    <a:pt x="1672640" y="2449055"/>
                  </a:lnTo>
                  <a:lnTo>
                    <a:pt x="1717332" y="2429954"/>
                  </a:lnTo>
                  <a:lnTo>
                    <a:pt x="1761210" y="2409380"/>
                  </a:lnTo>
                  <a:lnTo>
                    <a:pt x="1804263" y="2387371"/>
                  </a:lnTo>
                  <a:lnTo>
                    <a:pt x="1846453" y="2363952"/>
                  </a:lnTo>
                  <a:lnTo>
                    <a:pt x="1887753" y="2339162"/>
                  </a:lnTo>
                  <a:lnTo>
                    <a:pt x="1928126" y="2313038"/>
                  </a:lnTo>
                  <a:lnTo>
                    <a:pt x="1967534" y="2285581"/>
                  </a:lnTo>
                  <a:lnTo>
                    <a:pt x="2005965" y="2256853"/>
                  </a:lnTo>
                  <a:lnTo>
                    <a:pt x="2043379" y="2226881"/>
                  </a:lnTo>
                  <a:lnTo>
                    <a:pt x="2079739" y="2195677"/>
                  </a:lnTo>
                  <a:lnTo>
                    <a:pt x="2115032" y="2163280"/>
                  </a:lnTo>
                  <a:lnTo>
                    <a:pt x="2149208" y="2129739"/>
                  </a:lnTo>
                  <a:lnTo>
                    <a:pt x="2182241" y="2095055"/>
                  </a:lnTo>
                  <a:lnTo>
                    <a:pt x="2214092" y="2059292"/>
                  </a:lnTo>
                  <a:lnTo>
                    <a:pt x="2244750" y="2022449"/>
                  </a:lnTo>
                  <a:lnTo>
                    <a:pt x="2274176" y="1984578"/>
                  </a:lnTo>
                  <a:close/>
                </a:path>
              </a:pathLst>
            </a:custGeom>
            <a:solidFill>
              <a:srgbClr val="368081"/>
            </a:solidFill>
          </p:spPr>
          <p:txBody>
            <a:bodyPr wrap="square" lIns="0" tIns="0" rIns="0" bIns="0" rtlCol="0"/>
            <a:lstStyle/>
            <a:p>
              <a:endParaRPr/>
            </a:p>
          </p:txBody>
        </p:sp>
      </p:grpSp>
      <p:grpSp>
        <p:nvGrpSpPr>
          <p:cNvPr id="24" name="object 23">
            <a:extLst>
              <a:ext uri="{FF2B5EF4-FFF2-40B4-BE49-F238E27FC236}">
                <a16:creationId xmlns:a16="http://schemas.microsoft.com/office/drawing/2014/main" id="{9E21E3B8-0029-A799-3C31-4C08C6F517D7}"/>
              </a:ext>
              <a:ext uri="{C183D7F6-B498-43B3-948B-1728B52AA6E4}">
                <adec:decorative xmlns:adec="http://schemas.microsoft.com/office/drawing/2017/decorative" val="1"/>
              </a:ext>
            </a:extLst>
          </p:cNvPr>
          <p:cNvGrpSpPr/>
          <p:nvPr userDrawn="1"/>
        </p:nvGrpSpPr>
        <p:grpSpPr>
          <a:xfrm>
            <a:off x="6349862" y="5804918"/>
            <a:ext cx="2841625" cy="2841625"/>
            <a:chOff x="6349862" y="5804918"/>
            <a:chExt cx="2841625" cy="2841625"/>
          </a:xfrm>
        </p:grpSpPr>
        <p:sp>
          <p:nvSpPr>
            <p:cNvPr id="25" name="object 24">
              <a:extLst>
                <a:ext uri="{FF2B5EF4-FFF2-40B4-BE49-F238E27FC236}">
                  <a16:creationId xmlns:a16="http://schemas.microsoft.com/office/drawing/2014/main" id="{7C28DCCE-A7EC-DC1A-5A28-086771B694C8}"/>
                </a:ext>
              </a:extLst>
            </p:cNvPr>
            <p:cNvSpPr/>
            <p:nvPr/>
          </p:nvSpPr>
          <p:spPr>
            <a:xfrm>
              <a:off x="6349862"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2" name="object 25">
              <a:extLst>
                <a:ext uri="{FF2B5EF4-FFF2-40B4-BE49-F238E27FC236}">
                  <a16:creationId xmlns:a16="http://schemas.microsoft.com/office/drawing/2014/main" id="{71397A20-9180-6DA7-DCBE-2BEE11BDEC0E}"/>
                </a:ext>
              </a:extLst>
            </p:cNvPr>
            <p:cNvSpPr/>
            <p:nvPr/>
          </p:nvSpPr>
          <p:spPr>
            <a:xfrm>
              <a:off x="6633451" y="6092831"/>
              <a:ext cx="2274570" cy="2553970"/>
            </a:xfrm>
            <a:custGeom>
              <a:avLst/>
              <a:gdLst/>
              <a:ahLst/>
              <a:cxnLst/>
              <a:rect l="l" t="t" r="r" b="b"/>
              <a:pathLst>
                <a:path w="2274570" h="2553970">
                  <a:moveTo>
                    <a:pt x="2274189" y="1984578"/>
                  </a:moveTo>
                  <a:lnTo>
                    <a:pt x="2259800" y="1938832"/>
                  </a:lnTo>
                  <a:lnTo>
                    <a:pt x="2243632" y="1893900"/>
                  </a:lnTo>
                  <a:lnTo>
                    <a:pt x="2225738" y="1849831"/>
                  </a:lnTo>
                  <a:lnTo>
                    <a:pt x="2206129" y="1806663"/>
                  </a:lnTo>
                  <a:lnTo>
                    <a:pt x="2184882" y="1764436"/>
                  </a:lnTo>
                  <a:lnTo>
                    <a:pt x="2162010" y="1723199"/>
                  </a:lnTo>
                  <a:lnTo>
                    <a:pt x="2137575" y="1682978"/>
                  </a:lnTo>
                  <a:lnTo>
                    <a:pt x="2111603" y="1643837"/>
                  </a:lnTo>
                  <a:lnTo>
                    <a:pt x="2084146" y="1605800"/>
                  </a:lnTo>
                  <a:lnTo>
                    <a:pt x="2055228" y="1568919"/>
                  </a:lnTo>
                  <a:lnTo>
                    <a:pt x="2024913" y="1533220"/>
                  </a:lnTo>
                  <a:lnTo>
                    <a:pt x="1993239" y="1498765"/>
                  </a:lnTo>
                  <a:lnTo>
                    <a:pt x="1960245" y="1465580"/>
                  </a:lnTo>
                  <a:lnTo>
                    <a:pt x="1925955" y="1433715"/>
                  </a:lnTo>
                  <a:lnTo>
                    <a:pt x="1890433" y="1403210"/>
                  </a:lnTo>
                  <a:lnTo>
                    <a:pt x="1853717" y="1374101"/>
                  </a:lnTo>
                  <a:lnTo>
                    <a:pt x="1815833" y="1346441"/>
                  </a:lnTo>
                  <a:lnTo>
                    <a:pt x="1776844" y="1320253"/>
                  </a:lnTo>
                  <a:lnTo>
                    <a:pt x="1736775" y="1295603"/>
                  </a:lnTo>
                  <a:lnTo>
                    <a:pt x="1695678" y="1272514"/>
                  </a:lnTo>
                  <a:lnTo>
                    <a:pt x="1653590" y="1251038"/>
                  </a:lnTo>
                  <a:lnTo>
                    <a:pt x="1610550" y="1231201"/>
                  </a:lnTo>
                  <a:lnTo>
                    <a:pt x="1566608" y="1213065"/>
                  </a:lnTo>
                  <a:lnTo>
                    <a:pt x="1521790" y="1196657"/>
                  </a:lnTo>
                  <a:lnTo>
                    <a:pt x="1476159" y="1182027"/>
                  </a:lnTo>
                  <a:lnTo>
                    <a:pt x="1429740" y="1169212"/>
                  </a:lnTo>
                  <a:lnTo>
                    <a:pt x="1382572" y="1158252"/>
                  </a:lnTo>
                  <a:lnTo>
                    <a:pt x="1334719" y="1149197"/>
                  </a:lnTo>
                  <a:lnTo>
                    <a:pt x="1286192" y="1142072"/>
                  </a:lnTo>
                  <a:lnTo>
                    <a:pt x="1237056" y="1136942"/>
                  </a:lnTo>
                  <a:lnTo>
                    <a:pt x="1187348" y="1133830"/>
                  </a:lnTo>
                  <a:lnTo>
                    <a:pt x="1137285" y="1132789"/>
                  </a:lnTo>
                  <a:lnTo>
                    <a:pt x="1185964" y="1130706"/>
                  </a:lnTo>
                  <a:lnTo>
                    <a:pt x="1233678" y="1124585"/>
                  </a:lnTo>
                  <a:lnTo>
                    <a:pt x="1280071" y="1114590"/>
                  </a:lnTo>
                  <a:lnTo>
                    <a:pt x="1324965" y="1100886"/>
                  </a:lnTo>
                  <a:lnTo>
                    <a:pt x="1368196" y="1083640"/>
                  </a:lnTo>
                  <a:lnTo>
                    <a:pt x="1409598" y="1063040"/>
                  </a:lnTo>
                  <a:lnTo>
                    <a:pt x="1448993" y="1039241"/>
                  </a:lnTo>
                  <a:lnTo>
                    <a:pt x="1486217" y="1012418"/>
                  </a:lnTo>
                  <a:lnTo>
                    <a:pt x="1521091" y="982751"/>
                  </a:lnTo>
                  <a:lnTo>
                    <a:pt x="1553451" y="950391"/>
                  </a:lnTo>
                  <a:lnTo>
                    <a:pt x="1583118" y="915517"/>
                  </a:lnTo>
                  <a:lnTo>
                    <a:pt x="1609940" y="878293"/>
                  </a:lnTo>
                  <a:lnTo>
                    <a:pt x="1633740" y="838898"/>
                  </a:lnTo>
                  <a:lnTo>
                    <a:pt x="1654340" y="797496"/>
                  </a:lnTo>
                  <a:lnTo>
                    <a:pt x="1671586" y="754265"/>
                  </a:lnTo>
                  <a:lnTo>
                    <a:pt x="1685290" y="709371"/>
                  </a:lnTo>
                  <a:lnTo>
                    <a:pt x="1695284" y="662978"/>
                  </a:lnTo>
                  <a:lnTo>
                    <a:pt x="1701406" y="615264"/>
                  </a:lnTo>
                  <a:lnTo>
                    <a:pt x="1703489" y="566394"/>
                  </a:lnTo>
                  <a:lnTo>
                    <a:pt x="1701406" y="517525"/>
                  </a:lnTo>
                  <a:lnTo>
                    <a:pt x="1695284" y="469811"/>
                  </a:lnTo>
                  <a:lnTo>
                    <a:pt x="1685290" y="423418"/>
                  </a:lnTo>
                  <a:lnTo>
                    <a:pt x="1671586" y="378510"/>
                  </a:lnTo>
                  <a:lnTo>
                    <a:pt x="1654340" y="335280"/>
                  </a:lnTo>
                  <a:lnTo>
                    <a:pt x="1633740" y="293878"/>
                  </a:lnTo>
                  <a:lnTo>
                    <a:pt x="1609940" y="254482"/>
                  </a:lnTo>
                  <a:lnTo>
                    <a:pt x="1583118" y="217271"/>
                  </a:lnTo>
                  <a:lnTo>
                    <a:pt x="1553451" y="182397"/>
                  </a:lnTo>
                  <a:lnTo>
                    <a:pt x="1521091" y="150037"/>
                  </a:lnTo>
                  <a:lnTo>
                    <a:pt x="1486217" y="120357"/>
                  </a:lnTo>
                  <a:lnTo>
                    <a:pt x="1448993" y="93535"/>
                  </a:lnTo>
                  <a:lnTo>
                    <a:pt x="1409598" y="69735"/>
                  </a:lnTo>
                  <a:lnTo>
                    <a:pt x="1368196" y="49136"/>
                  </a:lnTo>
                  <a:lnTo>
                    <a:pt x="1324965" y="31902"/>
                  </a:lnTo>
                  <a:lnTo>
                    <a:pt x="1280071" y="18199"/>
                  </a:lnTo>
                  <a:lnTo>
                    <a:pt x="1233678" y="8191"/>
                  </a:lnTo>
                  <a:lnTo>
                    <a:pt x="1185964" y="2070"/>
                  </a:lnTo>
                  <a:lnTo>
                    <a:pt x="1137094" y="0"/>
                  </a:lnTo>
                  <a:lnTo>
                    <a:pt x="1088224" y="2070"/>
                  </a:lnTo>
                  <a:lnTo>
                    <a:pt x="1040511" y="8191"/>
                  </a:lnTo>
                  <a:lnTo>
                    <a:pt x="994117" y="18199"/>
                  </a:lnTo>
                  <a:lnTo>
                    <a:pt x="949223" y="31902"/>
                  </a:lnTo>
                  <a:lnTo>
                    <a:pt x="905992" y="49136"/>
                  </a:lnTo>
                  <a:lnTo>
                    <a:pt x="864590" y="69735"/>
                  </a:lnTo>
                  <a:lnTo>
                    <a:pt x="825195" y="93535"/>
                  </a:lnTo>
                  <a:lnTo>
                    <a:pt x="787971" y="120357"/>
                  </a:lnTo>
                  <a:lnTo>
                    <a:pt x="753097" y="150037"/>
                  </a:lnTo>
                  <a:lnTo>
                    <a:pt x="720737" y="182397"/>
                  </a:lnTo>
                  <a:lnTo>
                    <a:pt x="691070" y="217271"/>
                  </a:lnTo>
                  <a:lnTo>
                    <a:pt x="664248" y="254482"/>
                  </a:lnTo>
                  <a:lnTo>
                    <a:pt x="640448" y="293878"/>
                  </a:lnTo>
                  <a:lnTo>
                    <a:pt x="619848" y="335280"/>
                  </a:lnTo>
                  <a:lnTo>
                    <a:pt x="602602" y="378510"/>
                  </a:lnTo>
                  <a:lnTo>
                    <a:pt x="588899" y="423418"/>
                  </a:lnTo>
                  <a:lnTo>
                    <a:pt x="578904" y="469811"/>
                  </a:lnTo>
                  <a:lnTo>
                    <a:pt x="572782" y="517525"/>
                  </a:lnTo>
                  <a:lnTo>
                    <a:pt x="570699" y="566394"/>
                  </a:lnTo>
                  <a:lnTo>
                    <a:pt x="572782" y="615264"/>
                  </a:lnTo>
                  <a:lnTo>
                    <a:pt x="578904" y="662978"/>
                  </a:lnTo>
                  <a:lnTo>
                    <a:pt x="588899" y="709371"/>
                  </a:lnTo>
                  <a:lnTo>
                    <a:pt x="602602" y="754265"/>
                  </a:lnTo>
                  <a:lnTo>
                    <a:pt x="619848" y="797496"/>
                  </a:lnTo>
                  <a:lnTo>
                    <a:pt x="640448" y="838898"/>
                  </a:lnTo>
                  <a:lnTo>
                    <a:pt x="664248" y="878293"/>
                  </a:lnTo>
                  <a:lnTo>
                    <a:pt x="691070" y="915517"/>
                  </a:lnTo>
                  <a:lnTo>
                    <a:pt x="720737" y="950391"/>
                  </a:lnTo>
                  <a:lnTo>
                    <a:pt x="753097" y="982751"/>
                  </a:lnTo>
                  <a:lnTo>
                    <a:pt x="787971" y="1012418"/>
                  </a:lnTo>
                  <a:lnTo>
                    <a:pt x="825195" y="1039241"/>
                  </a:lnTo>
                  <a:lnTo>
                    <a:pt x="864590" y="1063040"/>
                  </a:lnTo>
                  <a:lnTo>
                    <a:pt x="905992" y="1083640"/>
                  </a:lnTo>
                  <a:lnTo>
                    <a:pt x="949223" y="1100886"/>
                  </a:lnTo>
                  <a:lnTo>
                    <a:pt x="994117" y="1114590"/>
                  </a:lnTo>
                  <a:lnTo>
                    <a:pt x="1040511" y="1124585"/>
                  </a:lnTo>
                  <a:lnTo>
                    <a:pt x="1088224" y="1130706"/>
                  </a:lnTo>
                  <a:lnTo>
                    <a:pt x="1136891" y="1132789"/>
                  </a:lnTo>
                  <a:lnTo>
                    <a:pt x="1086853" y="1133830"/>
                  </a:lnTo>
                  <a:lnTo>
                    <a:pt x="1037132" y="1136942"/>
                  </a:lnTo>
                  <a:lnTo>
                    <a:pt x="987996" y="1142072"/>
                  </a:lnTo>
                  <a:lnTo>
                    <a:pt x="939482" y="1149197"/>
                  </a:lnTo>
                  <a:lnTo>
                    <a:pt x="891616" y="1158252"/>
                  </a:lnTo>
                  <a:lnTo>
                    <a:pt x="844448" y="1169212"/>
                  </a:lnTo>
                  <a:lnTo>
                    <a:pt x="798029" y="1182027"/>
                  </a:lnTo>
                  <a:lnTo>
                    <a:pt x="752398" y="1196657"/>
                  </a:lnTo>
                  <a:lnTo>
                    <a:pt x="707580" y="1213065"/>
                  </a:lnTo>
                  <a:lnTo>
                    <a:pt x="663638" y="1231201"/>
                  </a:lnTo>
                  <a:lnTo>
                    <a:pt x="620598" y="1251038"/>
                  </a:lnTo>
                  <a:lnTo>
                    <a:pt x="578510" y="1272514"/>
                  </a:lnTo>
                  <a:lnTo>
                    <a:pt x="537413" y="1295603"/>
                  </a:lnTo>
                  <a:lnTo>
                    <a:pt x="497344" y="1320253"/>
                  </a:lnTo>
                  <a:lnTo>
                    <a:pt x="458355" y="1346441"/>
                  </a:lnTo>
                  <a:lnTo>
                    <a:pt x="420471" y="1374101"/>
                  </a:lnTo>
                  <a:lnTo>
                    <a:pt x="383755" y="1403210"/>
                  </a:lnTo>
                  <a:lnTo>
                    <a:pt x="348234" y="1433715"/>
                  </a:lnTo>
                  <a:lnTo>
                    <a:pt x="313956" y="1465580"/>
                  </a:lnTo>
                  <a:lnTo>
                    <a:pt x="280949" y="1498765"/>
                  </a:lnTo>
                  <a:lnTo>
                    <a:pt x="249275" y="1533220"/>
                  </a:lnTo>
                  <a:lnTo>
                    <a:pt x="218960" y="1568919"/>
                  </a:lnTo>
                  <a:lnTo>
                    <a:pt x="190055" y="1605800"/>
                  </a:lnTo>
                  <a:lnTo>
                    <a:pt x="162585" y="1643837"/>
                  </a:lnTo>
                  <a:lnTo>
                    <a:pt x="136613" y="1682978"/>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48" y="2095055"/>
                  </a:lnTo>
                  <a:lnTo>
                    <a:pt x="124980" y="2129739"/>
                  </a:lnTo>
                  <a:lnTo>
                    <a:pt x="159156" y="2163280"/>
                  </a:lnTo>
                  <a:lnTo>
                    <a:pt x="194437" y="2195677"/>
                  </a:lnTo>
                  <a:lnTo>
                    <a:pt x="230797" y="2226881"/>
                  </a:lnTo>
                  <a:lnTo>
                    <a:pt x="268211" y="2256853"/>
                  </a:lnTo>
                  <a:lnTo>
                    <a:pt x="306641" y="2285581"/>
                  </a:lnTo>
                  <a:lnTo>
                    <a:pt x="346049" y="2313038"/>
                  </a:lnTo>
                  <a:lnTo>
                    <a:pt x="386422" y="2339162"/>
                  </a:lnTo>
                  <a:lnTo>
                    <a:pt x="427723" y="2363952"/>
                  </a:lnTo>
                  <a:lnTo>
                    <a:pt x="469912" y="2387371"/>
                  </a:lnTo>
                  <a:lnTo>
                    <a:pt x="512965" y="2409380"/>
                  </a:lnTo>
                  <a:lnTo>
                    <a:pt x="556856" y="2429954"/>
                  </a:lnTo>
                  <a:lnTo>
                    <a:pt x="601535" y="2449055"/>
                  </a:lnTo>
                  <a:lnTo>
                    <a:pt x="646988" y="2466670"/>
                  </a:lnTo>
                  <a:lnTo>
                    <a:pt x="693191" y="2482735"/>
                  </a:lnTo>
                  <a:lnTo>
                    <a:pt x="740092" y="2497251"/>
                  </a:lnTo>
                  <a:lnTo>
                    <a:pt x="787666" y="2510180"/>
                  </a:lnTo>
                  <a:lnTo>
                    <a:pt x="835901" y="2521483"/>
                  </a:lnTo>
                  <a:lnTo>
                    <a:pt x="884745" y="2531122"/>
                  </a:lnTo>
                  <a:lnTo>
                    <a:pt x="934161" y="2539085"/>
                  </a:lnTo>
                  <a:lnTo>
                    <a:pt x="984148" y="2545334"/>
                  </a:lnTo>
                  <a:lnTo>
                    <a:pt x="1034643" y="2549829"/>
                  </a:lnTo>
                  <a:lnTo>
                    <a:pt x="1085646" y="2552560"/>
                  </a:lnTo>
                  <a:lnTo>
                    <a:pt x="1137094" y="2553474"/>
                  </a:lnTo>
                  <a:lnTo>
                    <a:pt x="1188554" y="2552560"/>
                  </a:lnTo>
                  <a:lnTo>
                    <a:pt x="1239545" y="2549829"/>
                  </a:lnTo>
                  <a:lnTo>
                    <a:pt x="1290053" y="2545334"/>
                  </a:lnTo>
                  <a:lnTo>
                    <a:pt x="1340027" y="2539085"/>
                  </a:lnTo>
                  <a:lnTo>
                    <a:pt x="1389456" y="2531122"/>
                  </a:lnTo>
                  <a:lnTo>
                    <a:pt x="1438287" y="2521483"/>
                  </a:lnTo>
                  <a:lnTo>
                    <a:pt x="1486522" y="2510180"/>
                  </a:lnTo>
                  <a:lnTo>
                    <a:pt x="1534096" y="2497251"/>
                  </a:lnTo>
                  <a:lnTo>
                    <a:pt x="1580997" y="2482735"/>
                  </a:lnTo>
                  <a:lnTo>
                    <a:pt x="1627200" y="2466670"/>
                  </a:lnTo>
                  <a:lnTo>
                    <a:pt x="1672653" y="2449055"/>
                  </a:lnTo>
                  <a:lnTo>
                    <a:pt x="1717332" y="2429954"/>
                  </a:lnTo>
                  <a:lnTo>
                    <a:pt x="1761223" y="2409380"/>
                  </a:lnTo>
                  <a:lnTo>
                    <a:pt x="1804276" y="2387371"/>
                  </a:lnTo>
                  <a:lnTo>
                    <a:pt x="1846465" y="2363952"/>
                  </a:lnTo>
                  <a:lnTo>
                    <a:pt x="1887766" y="2339162"/>
                  </a:lnTo>
                  <a:lnTo>
                    <a:pt x="1928126" y="2313038"/>
                  </a:lnTo>
                  <a:lnTo>
                    <a:pt x="1967547" y="2285581"/>
                  </a:lnTo>
                  <a:lnTo>
                    <a:pt x="2005977" y="2256853"/>
                  </a:lnTo>
                  <a:lnTo>
                    <a:pt x="2043391" y="2226881"/>
                  </a:lnTo>
                  <a:lnTo>
                    <a:pt x="2079752" y="2195677"/>
                  </a:lnTo>
                  <a:lnTo>
                    <a:pt x="2115032" y="2163280"/>
                  </a:lnTo>
                  <a:lnTo>
                    <a:pt x="2149208" y="2129739"/>
                  </a:lnTo>
                  <a:lnTo>
                    <a:pt x="2182241" y="2095055"/>
                  </a:lnTo>
                  <a:lnTo>
                    <a:pt x="2214105" y="2059292"/>
                  </a:lnTo>
                  <a:lnTo>
                    <a:pt x="2244763" y="2022449"/>
                  </a:lnTo>
                  <a:lnTo>
                    <a:pt x="2274189" y="1984578"/>
                  </a:lnTo>
                  <a:close/>
                </a:path>
              </a:pathLst>
            </a:custGeom>
            <a:solidFill>
              <a:srgbClr val="368081"/>
            </a:solidFill>
          </p:spPr>
          <p:txBody>
            <a:bodyPr wrap="square" lIns="0" tIns="0" rIns="0" bIns="0" rtlCol="0"/>
            <a:lstStyle/>
            <a:p>
              <a:endParaRPr/>
            </a:p>
          </p:txBody>
        </p:sp>
      </p:grpSp>
      <p:grpSp>
        <p:nvGrpSpPr>
          <p:cNvPr id="19" name="object 16">
            <a:extLst>
              <a:ext uri="{FF2B5EF4-FFF2-40B4-BE49-F238E27FC236}">
                <a16:creationId xmlns:a16="http://schemas.microsoft.com/office/drawing/2014/main" id="{382E9D80-BCF7-E395-44B4-35D31E0AA9C1}"/>
              </a:ext>
              <a:ext uri="{C183D7F6-B498-43B3-948B-1728B52AA6E4}">
                <adec:decorative xmlns:adec="http://schemas.microsoft.com/office/drawing/2017/decorative" val="1"/>
              </a:ext>
            </a:extLst>
          </p:cNvPr>
          <p:cNvGrpSpPr/>
          <p:nvPr userDrawn="1"/>
        </p:nvGrpSpPr>
        <p:grpSpPr>
          <a:xfrm>
            <a:off x="14063267" y="887140"/>
            <a:ext cx="2841625" cy="2841625"/>
            <a:chOff x="14063267" y="887140"/>
            <a:chExt cx="2841625" cy="2841625"/>
          </a:xfrm>
        </p:grpSpPr>
        <p:sp>
          <p:nvSpPr>
            <p:cNvPr id="22" name="object 17">
              <a:extLst>
                <a:ext uri="{FF2B5EF4-FFF2-40B4-BE49-F238E27FC236}">
                  <a16:creationId xmlns:a16="http://schemas.microsoft.com/office/drawing/2014/main" id="{2B47DD10-BFE1-EA70-64D2-57F83AFD6F24}"/>
                </a:ext>
              </a:extLst>
            </p:cNvPr>
            <p:cNvSpPr/>
            <p:nvPr/>
          </p:nvSpPr>
          <p:spPr>
            <a:xfrm>
              <a:off x="14063267"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23" name="object 18">
              <a:extLst>
                <a:ext uri="{FF2B5EF4-FFF2-40B4-BE49-F238E27FC236}">
                  <a16:creationId xmlns:a16="http://schemas.microsoft.com/office/drawing/2014/main" id="{FAF8A2EA-EE0C-DC50-C916-2C7AF1C0EAB5}"/>
                </a:ext>
              </a:extLst>
            </p:cNvPr>
            <p:cNvSpPr/>
            <p:nvPr/>
          </p:nvSpPr>
          <p:spPr>
            <a:xfrm>
              <a:off x="14346860" y="1175047"/>
              <a:ext cx="2274570" cy="2553970"/>
            </a:xfrm>
            <a:custGeom>
              <a:avLst/>
              <a:gdLst/>
              <a:ahLst/>
              <a:cxnLst/>
              <a:rect l="l" t="t" r="r" b="b"/>
              <a:pathLst>
                <a:path w="2274569" h="2553970">
                  <a:moveTo>
                    <a:pt x="1703489" y="566394"/>
                  </a:moveTo>
                  <a:lnTo>
                    <a:pt x="1701406" y="517525"/>
                  </a:lnTo>
                  <a:lnTo>
                    <a:pt x="1695284" y="469811"/>
                  </a:lnTo>
                  <a:lnTo>
                    <a:pt x="1685277" y="423418"/>
                  </a:lnTo>
                  <a:lnTo>
                    <a:pt x="1671574" y="378523"/>
                  </a:lnTo>
                  <a:lnTo>
                    <a:pt x="1654340" y="335292"/>
                  </a:lnTo>
                  <a:lnTo>
                    <a:pt x="1633740" y="293890"/>
                  </a:lnTo>
                  <a:lnTo>
                    <a:pt x="1609940" y="254495"/>
                  </a:lnTo>
                  <a:lnTo>
                    <a:pt x="1583118" y="217271"/>
                  </a:lnTo>
                  <a:lnTo>
                    <a:pt x="1553451" y="182397"/>
                  </a:lnTo>
                  <a:lnTo>
                    <a:pt x="1521091" y="150037"/>
                  </a:lnTo>
                  <a:lnTo>
                    <a:pt x="1486217" y="120357"/>
                  </a:lnTo>
                  <a:lnTo>
                    <a:pt x="1448993" y="93535"/>
                  </a:lnTo>
                  <a:lnTo>
                    <a:pt x="1409598" y="69748"/>
                  </a:lnTo>
                  <a:lnTo>
                    <a:pt x="1368196" y="49136"/>
                  </a:lnTo>
                  <a:lnTo>
                    <a:pt x="1324965" y="31902"/>
                  </a:lnTo>
                  <a:lnTo>
                    <a:pt x="1280071" y="18199"/>
                  </a:lnTo>
                  <a:lnTo>
                    <a:pt x="1233678" y="8204"/>
                  </a:lnTo>
                  <a:lnTo>
                    <a:pt x="1185964" y="2082"/>
                  </a:lnTo>
                  <a:lnTo>
                    <a:pt x="1137094" y="0"/>
                  </a:lnTo>
                  <a:lnTo>
                    <a:pt x="1088224" y="2082"/>
                  </a:lnTo>
                  <a:lnTo>
                    <a:pt x="1040511" y="8204"/>
                  </a:lnTo>
                  <a:lnTo>
                    <a:pt x="994117" y="18199"/>
                  </a:lnTo>
                  <a:lnTo>
                    <a:pt x="949223" y="31902"/>
                  </a:lnTo>
                  <a:lnTo>
                    <a:pt x="905979" y="49136"/>
                  </a:lnTo>
                  <a:lnTo>
                    <a:pt x="864590" y="69748"/>
                  </a:lnTo>
                  <a:lnTo>
                    <a:pt x="825195" y="93535"/>
                  </a:lnTo>
                  <a:lnTo>
                    <a:pt x="787971" y="120357"/>
                  </a:lnTo>
                  <a:lnTo>
                    <a:pt x="753097" y="150037"/>
                  </a:lnTo>
                  <a:lnTo>
                    <a:pt x="720737" y="182397"/>
                  </a:lnTo>
                  <a:lnTo>
                    <a:pt x="691057" y="217271"/>
                  </a:lnTo>
                  <a:lnTo>
                    <a:pt x="664248" y="254495"/>
                  </a:lnTo>
                  <a:lnTo>
                    <a:pt x="640448" y="293890"/>
                  </a:lnTo>
                  <a:lnTo>
                    <a:pt x="619848" y="335292"/>
                  </a:lnTo>
                  <a:lnTo>
                    <a:pt x="602602" y="378523"/>
                  </a:lnTo>
                  <a:lnTo>
                    <a:pt x="588899" y="423418"/>
                  </a:lnTo>
                  <a:lnTo>
                    <a:pt x="578904" y="469811"/>
                  </a:lnTo>
                  <a:lnTo>
                    <a:pt x="572782" y="517525"/>
                  </a:lnTo>
                  <a:lnTo>
                    <a:pt x="570699" y="566394"/>
                  </a:lnTo>
                  <a:lnTo>
                    <a:pt x="572782" y="615264"/>
                  </a:lnTo>
                  <a:lnTo>
                    <a:pt x="578904" y="662990"/>
                  </a:lnTo>
                  <a:lnTo>
                    <a:pt x="588899" y="709371"/>
                  </a:lnTo>
                  <a:lnTo>
                    <a:pt x="602602" y="754278"/>
                  </a:lnTo>
                  <a:lnTo>
                    <a:pt x="619848" y="797509"/>
                  </a:lnTo>
                  <a:lnTo>
                    <a:pt x="640448" y="838911"/>
                  </a:lnTo>
                  <a:lnTo>
                    <a:pt x="664248" y="878293"/>
                  </a:lnTo>
                  <a:lnTo>
                    <a:pt x="691057" y="915517"/>
                  </a:lnTo>
                  <a:lnTo>
                    <a:pt x="720737" y="950391"/>
                  </a:lnTo>
                  <a:lnTo>
                    <a:pt x="753097" y="982751"/>
                  </a:lnTo>
                  <a:lnTo>
                    <a:pt x="787971" y="1012431"/>
                  </a:lnTo>
                  <a:lnTo>
                    <a:pt x="825195" y="1039253"/>
                  </a:lnTo>
                  <a:lnTo>
                    <a:pt x="864590" y="1063053"/>
                  </a:lnTo>
                  <a:lnTo>
                    <a:pt x="905979" y="1083652"/>
                  </a:lnTo>
                  <a:lnTo>
                    <a:pt x="949223" y="1100886"/>
                  </a:lnTo>
                  <a:lnTo>
                    <a:pt x="994117" y="1114590"/>
                  </a:lnTo>
                  <a:lnTo>
                    <a:pt x="1040511" y="1124585"/>
                  </a:lnTo>
                  <a:lnTo>
                    <a:pt x="1088224" y="1130706"/>
                  </a:lnTo>
                  <a:lnTo>
                    <a:pt x="1137094" y="1132789"/>
                  </a:lnTo>
                  <a:lnTo>
                    <a:pt x="1185964" y="1130706"/>
                  </a:lnTo>
                  <a:lnTo>
                    <a:pt x="1233678" y="1124585"/>
                  </a:lnTo>
                  <a:lnTo>
                    <a:pt x="1280071" y="1114590"/>
                  </a:lnTo>
                  <a:lnTo>
                    <a:pt x="1324965" y="1100886"/>
                  </a:lnTo>
                  <a:lnTo>
                    <a:pt x="1368196" y="1083652"/>
                  </a:lnTo>
                  <a:lnTo>
                    <a:pt x="1409598" y="1063053"/>
                  </a:lnTo>
                  <a:lnTo>
                    <a:pt x="1448993" y="1039253"/>
                  </a:lnTo>
                  <a:lnTo>
                    <a:pt x="1486217" y="1012431"/>
                  </a:lnTo>
                  <a:lnTo>
                    <a:pt x="1521091" y="982751"/>
                  </a:lnTo>
                  <a:lnTo>
                    <a:pt x="1553451" y="950391"/>
                  </a:lnTo>
                  <a:lnTo>
                    <a:pt x="1583118" y="915517"/>
                  </a:lnTo>
                  <a:lnTo>
                    <a:pt x="1609940" y="878293"/>
                  </a:lnTo>
                  <a:lnTo>
                    <a:pt x="1633740" y="838911"/>
                  </a:lnTo>
                  <a:lnTo>
                    <a:pt x="1654340" y="797509"/>
                  </a:lnTo>
                  <a:lnTo>
                    <a:pt x="1671574" y="754278"/>
                  </a:lnTo>
                  <a:lnTo>
                    <a:pt x="1685277" y="709371"/>
                  </a:lnTo>
                  <a:lnTo>
                    <a:pt x="1695284" y="662990"/>
                  </a:lnTo>
                  <a:lnTo>
                    <a:pt x="1701406" y="615264"/>
                  </a:lnTo>
                  <a:lnTo>
                    <a:pt x="1703489" y="566394"/>
                  </a:lnTo>
                  <a:close/>
                </a:path>
                <a:path w="2274569" h="2553970">
                  <a:moveTo>
                    <a:pt x="2274176" y="1984578"/>
                  </a:moveTo>
                  <a:lnTo>
                    <a:pt x="2259800" y="1938832"/>
                  </a:lnTo>
                  <a:lnTo>
                    <a:pt x="2243632" y="1893900"/>
                  </a:lnTo>
                  <a:lnTo>
                    <a:pt x="2225725" y="1849831"/>
                  </a:lnTo>
                  <a:lnTo>
                    <a:pt x="2206129" y="1806663"/>
                  </a:lnTo>
                  <a:lnTo>
                    <a:pt x="2184882" y="1764436"/>
                  </a:lnTo>
                  <a:lnTo>
                    <a:pt x="2162010" y="1723199"/>
                  </a:lnTo>
                  <a:lnTo>
                    <a:pt x="2137562" y="1682991"/>
                  </a:lnTo>
                  <a:lnTo>
                    <a:pt x="2111603" y="1643837"/>
                  </a:lnTo>
                  <a:lnTo>
                    <a:pt x="2084133" y="1605800"/>
                  </a:lnTo>
                  <a:lnTo>
                    <a:pt x="2055228" y="1568919"/>
                  </a:lnTo>
                  <a:lnTo>
                    <a:pt x="2024913" y="1533232"/>
                  </a:lnTo>
                  <a:lnTo>
                    <a:pt x="1993239" y="1498765"/>
                  </a:lnTo>
                  <a:lnTo>
                    <a:pt x="1960245" y="1465580"/>
                  </a:lnTo>
                  <a:lnTo>
                    <a:pt x="1925955" y="1433715"/>
                  </a:lnTo>
                  <a:lnTo>
                    <a:pt x="1890433" y="1403210"/>
                  </a:lnTo>
                  <a:lnTo>
                    <a:pt x="1853717" y="1374114"/>
                  </a:lnTo>
                  <a:lnTo>
                    <a:pt x="1815833" y="1346441"/>
                  </a:lnTo>
                  <a:lnTo>
                    <a:pt x="1776844" y="1320266"/>
                  </a:lnTo>
                  <a:lnTo>
                    <a:pt x="1736775" y="1295603"/>
                  </a:lnTo>
                  <a:lnTo>
                    <a:pt x="1695678" y="1272514"/>
                  </a:lnTo>
                  <a:lnTo>
                    <a:pt x="1653590" y="1251038"/>
                  </a:lnTo>
                  <a:lnTo>
                    <a:pt x="1610550" y="1231214"/>
                  </a:lnTo>
                  <a:lnTo>
                    <a:pt x="1566608" y="1213065"/>
                  </a:lnTo>
                  <a:lnTo>
                    <a:pt x="1521790" y="1196670"/>
                  </a:lnTo>
                  <a:lnTo>
                    <a:pt x="1476159" y="1182027"/>
                  </a:lnTo>
                  <a:lnTo>
                    <a:pt x="1429740" y="1169212"/>
                  </a:lnTo>
                  <a:lnTo>
                    <a:pt x="1382572" y="1158252"/>
                  </a:lnTo>
                  <a:lnTo>
                    <a:pt x="1334706" y="1149197"/>
                  </a:lnTo>
                  <a:lnTo>
                    <a:pt x="1286192" y="1142085"/>
                  </a:lnTo>
                  <a:lnTo>
                    <a:pt x="1237056" y="1136942"/>
                  </a:lnTo>
                  <a:lnTo>
                    <a:pt x="1187348" y="1133830"/>
                  </a:lnTo>
                  <a:lnTo>
                    <a:pt x="1137094" y="1132789"/>
                  </a:lnTo>
                  <a:lnTo>
                    <a:pt x="1086853" y="1133830"/>
                  </a:lnTo>
                  <a:lnTo>
                    <a:pt x="1037132" y="1136942"/>
                  </a:lnTo>
                  <a:lnTo>
                    <a:pt x="987996" y="1142085"/>
                  </a:lnTo>
                  <a:lnTo>
                    <a:pt x="939469" y="1149197"/>
                  </a:lnTo>
                  <a:lnTo>
                    <a:pt x="891616" y="1158252"/>
                  </a:lnTo>
                  <a:lnTo>
                    <a:pt x="844448" y="1169212"/>
                  </a:lnTo>
                  <a:lnTo>
                    <a:pt x="798029" y="1182027"/>
                  </a:lnTo>
                  <a:lnTo>
                    <a:pt x="752398" y="1196670"/>
                  </a:lnTo>
                  <a:lnTo>
                    <a:pt x="707580" y="1213065"/>
                  </a:lnTo>
                  <a:lnTo>
                    <a:pt x="663638" y="1231214"/>
                  </a:lnTo>
                  <a:lnTo>
                    <a:pt x="620598" y="1251038"/>
                  </a:lnTo>
                  <a:lnTo>
                    <a:pt x="578510" y="1272514"/>
                  </a:lnTo>
                  <a:lnTo>
                    <a:pt x="537413" y="1295603"/>
                  </a:lnTo>
                  <a:lnTo>
                    <a:pt x="497344" y="1320266"/>
                  </a:lnTo>
                  <a:lnTo>
                    <a:pt x="458355" y="1346441"/>
                  </a:lnTo>
                  <a:lnTo>
                    <a:pt x="420471" y="1374114"/>
                  </a:lnTo>
                  <a:lnTo>
                    <a:pt x="383755" y="1403210"/>
                  </a:lnTo>
                  <a:lnTo>
                    <a:pt x="348234" y="1433715"/>
                  </a:lnTo>
                  <a:lnTo>
                    <a:pt x="313944" y="1465580"/>
                  </a:lnTo>
                  <a:lnTo>
                    <a:pt x="280949" y="1498765"/>
                  </a:lnTo>
                  <a:lnTo>
                    <a:pt x="249275" y="1533232"/>
                  </a:lnTo>
                  <a:lnTo>
                    <a:pt x="218960" y="1568919"/>
                  </a:lnTo>
                  <a:lnTo>
                    <a:pt x="190042" y="1605800"/>
                  </a:lnTo>
                  <a:lnTo>
                    <a:pt x="162585" y="1643837"/>
                  </a:lnTo>
                  <a:lnTo>
                    <a:pt x="136613" y="1682991"/>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35" y="2095068"/>
                  </a:lnTo>
                  <a:lnTo>
                    <a:pt x="124968" y="2129739"/>
                  </a:lnTo>
                  <a:lnTo>
                    <a:pt x="159143" y="2163292"/>
                  </a:lnTo>
                  <a:lnTo>
                    <a:pt x="194437" y="2195677"/>
                  </a:lnTo>
                  <a:lnTo>
                    <a:pt x="230797" y="2226881"/>
                  </a:lnTo>
                  <a:lnTo>
                    <a:pt x="268211" y="2256866"/>
                  </a:lnTo>
                  <a:lnTo>
                    <a:pt x="306641" y="2285593"/>
                  </a:lnTo>
                  <a:lnTo>
                    <a:pt x="346049" y="2313038"/>
                  </a:lnTo>
                  <a:lnTo>
                    <a:pt x="386422" y="2339175"/>
                  </a:lnTo>
                  <a:lnTo>
                    <a:pt x="427723" y="2363965"/>
                  </a:lnTo>
                  <a:lnTo>
                    <a:pt x="469912" y="2387384"/>
                  </a:lnTo>
                  <a:lnTo>
                    <a:pt x="512965" y="2409393"/>
                  </a:lnTo>
                  <a:lnTo>
                    <a:pt x="556844" y="2429954"/>
                  </a:lnTo>
                  <a:lnTo>
                    <a:pt x="601535" y="2449068"/>
                  </a:lnTo>
                  <a:lnTo>
                    <a:pt x="646988" y="2466670"/>
                  </a:lnTo>
                  <a:lnTo>
                    <a:pt x="693191" y="2482748"/>
                  </a:lnTo>
                  <a:lnTo>
                    <a:pt x="740092" y="2497264"/>
                  </a:lnTo>
                  <a:lnTo>
                    <a:pt x="787666" y="2510180"/>
                  </a:lnTo>
                  <a:lnTo>
                    <a:pt x="835901" y="2521483"/>
                  </a:lnTo>
                  <a:lnTo>
                    <a:pt x="884732" y="2531135"/>
                  </a:lnTo>
                  <a:lnTo>
                    <a:pt x="934161" y="2539098"/>
                  </a:lnTo>
                  <a:lnTo>
                    <a:pt x="984148" y="2545334"/>
                  </a:lnTo>
                  <a:lnTo>
                    <a:pt x="1034643" y="2549842"/>
                  </a:lnTo>
                  <a:lnTo>
                    <a:pt x="1085646" y="2552560"/>
                  </a:lnTo>
                  <a:lnTo>
                    <a:pt x="1137094" y="2553474"/>
                  </a:lnTo>
                  <a:lnTo>
                    <a:pt x="1188554" y="2552560"/>
                  </a:lnTo>
                  <a:lnTo>
                    <a:pt x="1239545" y="2549842"/>
                  </a:lnTo>
                  <a:lnTo>
                    <a:pt x="1290040" y="2545334"/>
                  </a:lnTo>
                  <a:lnTo>
                    <a:pt x="1340027" y="2539098"/>
                  </a:lnTo>
                  <a:lnTo>
                    <a:pt x="1389443" y="2531135"/>
                  </a:lnTo>
                  <a:lnTo>
                    <a:pt x="1438287" y="2521483"/>
                  </a:lnTo>
                  <a:lnTo>
                    <a:pt x="1486522" y="2510180"/>
                  </a:lnTo>
                  <a:lnTo>
                    <a:pt x="1534096" y="2497264"/>
                  </a:lnTo>
                  <a:lnTo>
                    <a:pt x="1580997" y="2482748"/>
                  </a:lnTo>
                  <a:lnTo>
                    <a:pt x="1627187" y="2466670"/>
                  </a:lnTo>
                  <a:lnTo>
                    <a:pt x="1672653" y="2449068"/>
                  </a:lnTo>
                  <a:lnTo>
                    <a:pt x="1717332" y="2429954"/>
                  </a:lnTo>
                  <a:lnTo>
                    <a:pt x="1761223" y="2409393"/>
                  </a:lnTo>
                  <a:lnTo>
                    <a:pt x="1804276" y="2387384"/>
                  </a:lnTo>
                  <a:lnTo>
                    <a:pt x="1846465" y="2363965"/>
                  </a:lnTo>
                  <a:lnTo>
                    <a:pt x="1887753" y="2339175"/>
                  </a:lnTo>
                  <a:lnTo>
                    <a:pt x="1928126" y="2313038"/>
                  </a:lnTo>
                  <a:lnTo>
                    <a:pt x="1967547" y="2285593"/>
                  </a:lnTo>
                  <a:lnTo>
                    <a:pt x="2005977" y="2256866"/>
                  </a:lnTo>
                  <a:lnTo>
                    <a:pt x="2043391" y="2226881"/>
                  </a:lnTo>
                  <a:lnTo>
                    <a:pt x="2079752" y="2195677"/>
                  </a:lnTo>
                  <a:lnTo>
                    <a:pt x="2115032" y="2163292"/>
                  </a:lnTo>
                  <a:lnTo>
                    <a:pt x="2149208" y="2129739"/>
                  </a:lnTo>
                  <a:lnTo>
                    <a:pt x="2182241" y="2095068"/>
                  </a:lnTo>
                  <a:lnTo>
                    <a:pt x="2214105" y="2059292"/>
                  </a:lnTo>
                  <a:lnTo>
                    <a:pt x="2244763" y="2022449"/>
                  </a:lnTo>
                  <a:lnTo>
                    <a:pt x="2274176" y="1984578"/>
                  </a:lnTo>
                  <a:close/>
                </a:path>
              </a:pathLst>
            </a:custGeom>
            <a:solidFill>
              <a:srgbClr val="368081"/>
            </a:solidFill>
          </p:spPr>
          <p:txBody>
            <a:bodyPr wrap="square" lIns="0" tIns="0" rIns="0" bIns="0" rtlCol="0"/>
            <a:lstStyle/>
            <a:p>
              <a:endParaRPr/>
            </a:p>
          </p:txBody>
        </p:sp>
      </p:grpSp>
      <p:grpSp>
        <p:nvGrpSpPr>
          <p:cNvPr id="7" name="object 13">
            <a:extLst>
              <a:ext uri="{FF2B5EF4-FFF2-40B4-BE49-F238E27FC236}">
                <a16:creationId xmlns:a16="http://schemas.microsoft.com/office/drawing/2014/main" id="{C32E1B73-89E9-755E-5F4C-CC7905C85EE2}"/>
              </a:ext>
              <a:ext uri="{C183D7F6-B498-43B3-948B-1728B52AA6E4}">
                <adec:decorative xmlns:adec="http://schemas.microsoft.com/office/drawing/2017/decorative" val="1"/>
              </a:ext>
            </a:extLst>
          </p:cNvPr>
          <p:cNvGrpSpPr/>
          <p:nvPr userDrawn="1"/>
        </p:nvGrpSpPr>
        <p:grpSpPr>
          <a:xfrm>
            <a:off x="10206564" y="887140"/>
            <a:ext cx="2841625" cy="2841625"/>
            <a:chOff x="10206564" y="887140"/>
            <a:chExt cx="2841625" cy="2841625"/>
          </a:xfrm>
        </p:grpSpPr>
        <p:sp>
          <p:nvSpPr>
            <p:cNvPr id="17" name="object 14">
              <a:extLst>
                <a:ext uri="{FF2B5EF4-FFF2-40B4-BE49-F238E27FC236}">
                  <a16:creationId xmlns:a16="http://schemas.microsoft.com/office/drawing/2014/main" id="{C2839A57-20A3-9C16-DF52-D6E2859517EE}"/>
                </a:ext>
              </a:extLst>
            </p:cNvPr>
            <p:cNvSpPr/>
            <p:nvPr/>
          </p:nvSpPr>
          <p:spPr>
            <a:xfrm>
              <a:off x="10206564"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18" name="object 15">
              <a:extLst>
                <a:ext uri="{FF2B5EF4-FFF2-40B4-BE49-F238E27FC236}">
                  <a16:creationId xmlns:a16="http://schemas.microsoft.com/office/drawing/2014/main" id="{C087FC1F-9249-6517-07DC-C6DFC961A4FB}"/>
                </a:ext>
              </a:extLst>
            </p:cNvPr>
            <p:cNvSpPr/>
            <p:nvPr/>
          </p:nvSpPr>
          <p:spPr>
            <a:xfrm>
              <a:off x="10490162" y="1175047"/>
              <a:ext cx="2274570" cy="2553970"/>
            </a:xfrm>
            <a:custGeom>
              <a:avLst/>
              <a:gdLst/>
              <a:ahLst/>
              <a:cxnLst/>
              <a:rect l="l" t="t" r="r" b="b"/>
              <a:pathLst>
                <a:path w="2274570" h="2553970">
                  <a:moveTo>
                    <a:pt x="1703476" y="566394"/>
                  </a:moveTo>
                  <a:lnTo>
                    <a:pt x="1701406" y="517525"/>
                  </a:lnTo>
                  <a:lnTo>
                    <a:pt x="1695272" y="469811"/>
                  </a:lnTo>
                  <a:lnTo>
                    <a:pt x="1685277" y="423418"/>
                  </a:lnTo>
                  <a:lnTo>
                    <a:pt x="1671574" y="378523"/>
                  </a:lnTo>
                  <a:lnTo>
                    <a:pt x="1654340" y="335292"/>
                  </a:lnTo>
                  <a:lnTo>
                    <a:pt x="1633740" y="293890"/>
                  </a:lnTo>
                  <a:lnTo>
                    <a:pt x="1609940" y="254495"/>
                  </a:lnTo>
                  <a:lnTo>
                    <a:pt x="1583118" y="217271"/>
                  </a:lnTo>
                  <a:lnTo>
                    <a:pt x="1553438" y="182397"/>
                  </a:lnTo>
                  <a:lnTo>
                    <a:pt x="1521079" y="150037"/>
                  </a:lnTo>
                  <a:lnTo>
                    <a:pt x="1486204" y="120357"/>
                  </a:lnTo>
                  <a:lnTo>
                    <a:pt x="1448981" y="93535"/>
                  </a:lnTo>
                  <a:lnTo>
                    <a:pt x="1409598" y="69748"/>
                  </a:lnTo>
                  <a:lnTo>
                    <a:pt x="1368196" y="49136"/>
                  </a:lnTo>
                  <a:lnTo>
                    <a:pt x="1324965" y="31902"/>
                  </a:lnTo>
                  <a:lnTo>
                    <a:pt x="1280071" y="18199"/>
                  </a:lnTo>
                  <a:lnTo>
                    <a:pt x="1233678" y="8204"/>
                  </a:lnTo>
                  <a:lnTo>
                    <a:pt x="1185964" y="2082"/>
                  </a:lnTo>
                  <a:lnTo>
                    <a:pt x="1137094" y="0"/>
                  </a:lnTo>
                  <a:lnTo>
                    <a:pt x="1088212" y="2082"/>
                  </a:lnTo>
                  <a:lnTo>
                    <a:pt x="1040498" y="8204"/>
                  </a:lnTo>
                  <a:lnTo>
                    <a:pt x="994105" y="18199"/>
                  </a:lnTo>
                  <a:lnTo>
                    <a:pt x="949210" y="31902"/>
                  </a:lnTo>
                  <a:lnTo>
                    <a:pt x="905979" y="49136"/>
                  </a:lnTo>
                  <a:lnTo>
                    <a:pt x="864577" y="69748"/>
                  </a:lnTo>
                  <a:lnTo>
                    <a:pt x="825195" y="93535"/>
                  </a:lnTo>
                  <a:lnTo>
                    <a:pt x="787971" y="120357"/>
                  </a:lnTo>
                  <a:lnTo>
                    <a:pt x="753097" y="150037"/>
                  </a:lnTo>
                  <a:lnTo>
                    <a:pt x="720737" y="182397"/>
                  </a:lnTo>
                  <a:lnTo>
                    <a:pt x="691057" y="217271"/>
                  </a:lnTo>
                  <a:lnTo>
                    <a:pt x="664235" y="254495"/>
                  </a:lnTo>
                  <a:lnTo>
                    <a:pt x="640435" y="293890"/>
                  </a:lnTo>
                  <a:lnTo>
                    <a:pt x="619836" y="335292"/>
                  </a:lnTo>
                  <a:lnTo>
                    <a:pt x="602602" y="378523"/>
                  </a:lnTo>
                  <a:lnTo>
                    <a:pt x="588899" y="423418"/>
                  </a:lnTo>
                  <a:lnTo>
                    <a:pt x="578904" y="469811"/>
                  </a:lnTo>
                  <a:lnTo>
                    <a:pt x="572770" y="517525"/>
                  </a:lnTo>
                  <a:lnTo>
                    <a:pt x="570699" y="566394"/>
                  </a:lnTo>
                  <a:lnTo>
                    <a:pt x="572770" y="615264"/>
                  </a:lnTo>
                  <a:lnTo>
                    <a:pt x="578904" y="662990"/>
                  </a:lnTo>
                  <a:lnTo>
                    <a:pt x="588899" y="709371"/>
                  </a:lnTo>
                  <a:lnTo>
                    <a:pt x="602602" y="754278"/>
                  </a:lnTo>
                  <a:lnTo>
                    <a:pt x="619836" y="797509"/>
                  </a:lnTo>
                  <a:lnTo>
                    <a:pt x="640435" y="838911"/>
                  </a:lnTo>
                  <a:lnTo>
                    <a:pt x="664235" y="878293"/>
                  </a:lnTo>
                  <a:lnTo>
                    <a:pt x="691057" y="915517"/>
                  </a:lnTo>
                  <a:lnTo>
                    <a:pt x="720737" y="950391"/>
                  </a:lnTo>
                  <a:lnTo>
                    <a:pt x="753097" y="982751"/>
                  </a:lnTo>
                  <a:lnTo>
                    <a:pt x="787971" y="1012431"/>
                  </a:lnTo>
                  <a:lnTo>
                    <a:pt x="825195" y="1039253"/>
                  </a:lnTo>
                  <a:lnTo>
                    <a:pt x="864577" y="1063053"/>
                  </a:lnTo>
                  <a:lnTo>
                    <a:pt x="905979" y="1083652"/>
                  </a:lnTo>
                  <a:lnTo>
                    <a:pt x="949210" y="1100886"/>
                  </a:lnTo>
                  <a:lnTo>
                    <a:pt x="994105" y="1114590"/>
                  </a:lnTo>
                  <a:lnTo>
                    <a:pt x="1040498" y="1124585"/>
                  </a:lnTo>
                  <a:lnTo>
                    <a:pt x="1088212" y="1130706"/>
                  </a:lnTo>
                  <a:lnTo>
                    <a:pt x="1137094" y="1132789"/>
                  </a:lnTo>
                  <a:lnTo>
                    <a:pt x="1185964" y="1130706"/>
                  </a:lnTo>
                  <a:lnTo>
                    <a:pt x="1233678" y="1124585"/>
                  </a:lnTo>
                  <a:lnTo>
                    <a:pt x="1280071" y="1114590"/>
                  </a:lnTo>
                  <a:lnTo>
                    <a:pt x="1324965" y="1100886"/>
                  </a:lnTo>
                  <a:lnTo>
                    <a:pt x="1368196" y="1083652"/>
                  </a:lnTo>
                  <a:lnTo>
                    <a:pt x="1409598" y="1063053"/>
                  </a:lnTo>
                  <a:lnTo>
                    <a:pt x="1448981" y="1039253"/>
                  </a:lnTo>
                  <a:lnTo>
                    <a:pt x="1486204" y="1012431"/>
                  </a:lnTo>
                  <a:lnTo>
                    <a:pt x="1521079" y="982751"/>
                  </a:lnTo>
                  <a:lnTo>
                    <a:pt x="1553438" y="950391"/>
                  </a:lnTo>
                  <a:lnTo>
                    <a:pt x="1583118" y="915517"/>
                  </a:lnTo>
                  <a:lnTo>
                    <a:pt x="1609940" y="878293"/>
                  </a:lnTo>
                  <a:lnTo>
                    <a:pt x="1633740" y="838911"/>
                  </a:lnTo>
                  <a:lnTo>
                    <a:pt x="1654340" y="797509"/>
                  </a:lnTo>
                  <a:lnTo>
                    <a:pt x="1671574" y="754278"/>
                  </a:lnTo>
                  <a:lnTo>
                    <a:pt x="1685277" y="709371"/>
                  </a:lnTo>
                  <a:lnTo>
                    <a:pt x="1695272" y="662990"/>
                  </a:lnTo>
                  <a:lnTo>
                    <a:pt x="1701406" y="615264"/>
                  </a:lnTo>
                  <a:lnTo>
                    <a:pt x="1703476" y="566394"/>
                  </a:lnTo>
                  <a:close/>
                </a:path>
                <a:path w="2274570" h="2553970">
                  <a:moveTo>
                    <a:pt x="2274176" y="1984578"/>
                  </a:moveTo>
                  <a:lnTo>
                    <a:pt x="2259787" y="1938832"/>
                  </a:lnTo>
                  <a:lnTo>
                    <a:pt x="2243632" y="1893900"/>
                  </a:lnTo>
                  <a:lnTo>
                    <a:pt x="2225725" y="1849831"/>
                  </a:lnTo>
                  <a:lnTo>
                    <a:pt x="2206129" y="1806663"/>
                  </a:lnTo>
                  <a:lnTo>
                    <a:pt x="2184870" y="1764436"/>
                  </a:lnTo>
                  <a:lnTo>
                    <a:pt x="2162010" y="1723199"/>
                  </a:lnTo>
                  <a:lnTo>
                    <a:pt x="2137562" y="1682991"/>
                  </a:lnTo>
                  <a:lnTo>
                    <a:pt x="2111591" y="1643837"/>
                  </a:lnTo>
                  <a:lnTo>
                    <a:pt x="2084133" y="1605800"/>
                  </a:lnTo>
                  <a:lnTo>
                    <a:pt x="2055228" y="1568919"/>
                  </a:lnTo>
                  <a:lnTo>
                    <a:pt x="2024913" y="1533232"/>
                  </a:lnTo>
                  <a:lnTo>
                    <a:pt x="1993239" y="1498765"/>
                  </a:lnTo>
                  <a:lnTo>
                    <a:pt x="1960232" y="1465580"/>
                  </a:lnTo>
                  <a:lnTo>
                    <a:pt x="1925955" y="1433715"/>
                  </a:lnTo>
                  <a:lnTo>
                    <a:pt x="1890433" y="1403210"/>
                  </a:lnTo>
                  <a:lnTo>
                    <a:pt x="1853704" y="1374114"/>
                  </a:lnTo>
                  <a:lnTo>
                    <a:pt x="1815833" y="1346441"/>
                  </a:lnTo>
                  <a:lnTo>
                    <a:pt x="1776844" y="1320266"/>
                  </a:lnTo>
                  <a:lnTo>
                    <a:pt x="1736775" y="1295603"/>
                  </a:lnTo>
                  <a:lnTo>
                    <a:pt x="1695678" y="1272514"/>
                  </a:lnTo>
                  <a:lnTo>
                    <a:pt x="1653590" y="1251038"/>
                  </a:lnTo>
                  <a:lnTo>
                    <a:pt x="1610550" y="1231214"/>
                  </a:lnTo>
                  <a:lnTo>
                    <a:pt x="1566595" y="1213065"/>
                  </a:lnTo>
                  <a:lnTo>
                    <a:pt x="1521790" y="1196670"/>
                  </a:lnTo>
                  <a:lnTo>
                    <a:pt x="1476146" y="1182027"/>
                  </a:lnTo>
                  <a:lnTo>
                    <a:pt x="1429727" y="1169212"/>
                  </a:lnTo>
                  <a:lnTo>
                    <a:pt x="1382572" y="1158252"/>
                  </a:lnTo>
                  <a:lnTo>
                    <a:pt x="1334706" y="1149197"/>
                  </a:lnTo>
                  <a:lnTo>
                    <a:pt x="1286192" y="1142085"/>
                  </a:lnTo>
                  <a:lnTo>
                    <a:pt x="1237056" y="1136942"/>
                  </a:lnTo>
                  <a:lnTo>
                    <a:pt x="1187335" y="1133830"/>
                  </a:lnTo>
                  <a:lnTo>
                    <a:pt x="1137094" y="1132789"/>
                  </a:lnTo>
                  <a:lnTo>
                    <a:pt x="1086840" y="1133830"/>
                  </a:lnTo>
                  <a:lnTo>
                    <a:pt x="1037132" y="1136942"/>
                  </a:lnTo>
                  <a:lnTo>
                    <a:pt x="987996" y="1142085"/>
                  </a:lnTo>
                  <a:lnTo>
                    <a:pt x="939469" y="1149197"/>
                  </a:lnTo>
                  <a:lnTo>
                    <a:pt x="891603" y="1158252"/>
                  </a:lnTo>
                  <a:lnTo>
                    <a:pt x="844448" y="1169212"/>
                  </a:lnTo>
                  <a:lnTo>
                    <a:pt x="798029" y="1182027"/>
                  </a:lnTo>
                  <a:lnTo>
                    <a:pt x="752386" y="1196670"/>
                  </a:lnTo>
                  <a:lnTo>
                    <a:pt x="707580" y="1213065"/>
                  </a:lnTo>
                  <a:lnTo>
                    <a:pt x="663625" y="1231214"/>
                  </a:lnTo>
                  <a:lnTo>
                    <a:pt x="620598" y="1251038"/>
                  </a:lnTo>
                  <a:lnTo>
                    <a:pt x="578497" y="1272514"/>
                  </a:lnTo>
                  <a:lnTo>
                    <a:pt x="537400" y="1295603"/>
                  </a:lnTo>
                  <a:lnTo>
                    <a:pt x="497332" y="1320266"/>
                  </a:lnTo>
                  <a:lnTo>
                    <a:pt x="458343" y="1346441"/>
                  </a:lnTo>
                  <a:lnTo>
                    <a:pt x="420471" y="1374114"/>
                  </a:lnTo>
                  <a:lnTo>
                    <a:pt x="383743" y="1403210"/>
                  </a:lnTo>
                  <a:lnTo>
                    <a:pt x="348221" y="1433715"/>
                  </a:lnTo>
                  <a:lnTo>
                    <a:pt x="313944" y="1465580"/>
                  </a:lnTo>
                  <a:lnTo>
                    <a:pt x="280936" y="1498765"/>
                  </a:lnTo>
                  <a:lnTo>
                    <a:pt x="249262" y="1533232"/>
                  </a:lnTo>
                  <a:lnTo>
                    <a:pt x="218948" y="1568919"/>
                  </a:lnTo>
                  <a:lnTo>
                    <a:pt x="190042" y="1605800"/>
                  </a:lnTo>
                  <a:lnTo>
                    <a:pt x="162585" y="1643837"/>
                  </a:lnTo>
                  <a:lnTo>
                    <a:pt x="136613" y="1682991"/>
                  </a:lnTo>
                  <a:lnTo>
                    <a:pt x="112166" y="1723199"/>
                  </a:lnTo>
                  <a:lnTo>
                    <a:pt x="89306" y="1764436"/>
                  </a:lnTo>
                  <a:lnTo>
                    <a:pt x="68046" y="1806663"/>
                  </a:lnTo>
                  <a:lnTo>
                    <a:pt x="48450" y="1849831"/>
                  </a:lnTo>
                  <a:lnTo>
                    <a:pt x="30543" y="1893900"/>
                  </a:lnTo>
                  <a:lnTo>
                    <a:pt x="14376" y="1938832"/>
                  </a:lnTo>
                  <a:lnTo>
                    <a:pt x="0" y="1984578"/>
                  </a:lnTo>
                  <a:lnTo>
                    <a:pt x="29413" y="2022449"/>
                  </a:lnTo>
                  <a:lnTo>
                    <a:pt x="60071" y="2059292"/>
                  </a:lnTo>
                  <a:lnTo>
                    <a:pt x="91935" y="2095068"/>
                  </a:lnTo>
                  <a:lnTo>
                    <a:pt x="124968" y="2129739"/>
                  </a:lnTo>
                  <a:lnTo>
                    <a:pt x="159143" y="2163292"/>
                  </a:lnTo>
                  <a:lnTo>
                    <a:pt x="194424" y="2195677"/>
                  </a:lnTo>
                  <a:lnTo>
                    <a:pt x="230797" y="2226881"/>
                  </a:lnTo>
                  <a:lnTo>
                    <a:pt x="268198" y="2256866"/>
                  </a:lnTo>
                  <a:lnTo>
                    <a:pt x="306628" y="2285593"/>
                  </a:lnTo>
                  <a:lnTo>
                    <a:pt x="346049" y="2313038"/>
                  </a:lnTo>
                  <a:lnTo>
                    <a:pt x="386422" y="2339175"/>
                  </a:lnTo>
                  <a:lnTo>
                    <a:pt x="427710" y="2363965"/>
                  </a:lnTo>
                  <a:lnTo>
                    <a:pt x="469912" y="2387384"/>
                  </a:lnTo>
                  <a:lnTo>
                    <a:pt x="512965" y="2409393"/>
                  </a:lnTo>
                  <a:lnTo>
                    <a:pt x="556844" y="2429954"/>
                  </a:lnTo>
                  <a:lnTo>
                    <a:pt x="601535" y="2449068"/>
                  </a:lnTo>
                  <a:lnTo>
                    <a:pt x="646988" y="2466670"/>
                  </a:lnTo>
                  <a:lnTo>
                    <a:pt x="693178" y="2482748"/>
                  </a:lnTo>
                  <a:lnTo>
                    <a:pt x="740079" y="2497264"/>
                  </a:lnTo>
                  <a:lnTo>
                    <a:pt x="787666" y="2510180"/>
                  </a:lnTo>
                  <a:lnTo>
                    <a:pt x="835888" y="2521483"/>
                  </a:lnTo>
                  <a:lnTo>
                    <a:pt x="884732" y="2531135"/>
                  </a:lnTo>
                  <a:lnTo>
                    <a:pt x="934161" y="2539098"/>
                  </a:lnTo>
                  <a:lnTo>
                    <a:pt x="984135" y="2545334"/>
                  </a:lnTo>
                  <a:lnTo>
                    <a:pt x="1034643" y="2549842"/>
                  </a:lnTo>
                  <a:lnTo>
                    <a:pt x="1085634" y="2552560"/>
                  </a:lnTo>
                  <a:lnTo>
                    <a:pt x="1137094" y="2553474"/>
                  </a:lnTo>
                  <a:lnTo>
                    <a:pt x="1188542" y="2552560"/>
                  </a:lnTo>
                  <a:lnTo>
                    <a:pt x="1239532" y="2549842"/>
                  </a:lnTo>
                  <a:lnTo>
                    <a:pt x="1290040" y="2545334"/>
                  </a:lnTo>
                  <a:lnTo>
                    <a:pt x="1340015" y="2539098"/>
                  </a:lnTo>
                  <a:lnTo>
                    <a:pt x="1389443" y="2531135"/>
                  </a:lnTo>
                  <a:lnTo>
                    <a:pt x="1438287" y="2521483"/>
                  </a:lnTo>
                  <a:lnTo>
                    <a:pt x="1486509" y="2510180"/>
                  </a:lnTo>
                  <a:lnTo>
                    <a:pt x="1534096" y="2497264"/>
                  </a:lnTo>
                  <a:lnTo>
                    <a:pt x="1580997" y="2482748"/>
                  </a:lnTo>
                  <a:lnTo>
                    <a:pt x="1627187" y="2466670"/>
                  </a:lnTo>
                  <a:lnTo>
                    <a:pt x="1672640" y="2449068"/>
                  </a:lnTo>
                  <a:lnTo>
                    <a:pt x="1717332" y="2429954"/>
                  </a:lnTo>
                  <a:lnTo>
                    <a:pt x="1761210" y="2409393"/>
                  </a:lnTo>
                  <a:lnTo>
                    <a:pt x="1804263" y="2387384"/>
                  </a:lnTo>
                  <a:lnTo>
                    <a:pt x="1846453" y="2363965"/>
                  </a:lnTo>
                  <a:lnTo>
                    <a:pt x="1887753" y="2339175"/>
                  </a:lnTo>
                  <a:lnTo>
                    <a:pt x="1928126" y="2313038"/>
                  </a:lnTo>
                  <a:lnTo>
                    <a:pt x="1967534" y="2285593"/>
                  </a:lnTo>
                  <a:lnTo>
                    <a:pt x="2005965" y="2256866"/>
                  </a:lnTo>
                  <a:lnTo>
                    <a:pt x="2043379" y="2226881"/>
                  </a:lnTo>
                  <a:lnTo>
                    <a:pt x="2079739" y="2195677"/>
                  </a:lnTo>
                  <a:lnTo>
                    <a:pt x="2115032" y="2163292"/>
                  </a:lnTo>
                  <a:lnTo>
                    <a:pt x="2149208" y="2129739"/>
                  </a:lnTo>
                  <a:lnTo>
                    <a:pt x="2182241" y="2095068"/>
                  </a:lnTo>
                  <a:lnTo>
                    <a:pt x="2214092" y="2059292"/>
                  </a:lnTo>
                  <a:lnTo>
                    <a:pt x="2244750" y="2022449"/>
                  </a:lnTo>
                  <a:lnTo>
                    <a:pt x="2274176" y="1984578"/>
                  </a:lnTo>
                  <a:close/>
                </a:path>
              </a:pathLst>
            </a:custGeom>
            <a:solidFill>
              <a:srgbClr val="368081"/>
            </a:solidFill>
          </p:spPr>
          <p:txBody>
            <a:bodyPr wrap="square" lIns="0" tIns="0" rIns="0" bIns="0" rtlCol="0"/>
            <a:lstStyle/>
            <a:p>
              <a:endParaRPr/>
            </a:p>
          </p:txBody>
        </p:sp>
      </p:grpSp>
      <p:grpSp>
        <p:nvGrpSpPr>
          <p:cNvPr id="4" name="object 10">
            <a:extLst>
              <a:ext uri="{FF2B5EF4-FFF2-40B4-BE49-F238E27FC236}">
                <a16:creationId xmlns:a16="http://schemas.microsoft.com/office/drawing/2014/main" id="{854B473A-AF4A-F24C-87E6-A2AF677FDA8B}"/>
              </a:ext>
              <a:ext uri="{C183D7F6-B498-43B3-948B-1728B52AA6E4}">
                <adec:decorative xmlns:adec="http://schemas.microsoft.com/office/drawing/2017/decorative" val="1"/>
              </a:ext>
            </a:extLst>
          </p:cNvPr>
          <p:cNvGrpSpPr/>
          <p:nvPr userDrawn="1"/>
        </p:nvGrpSpPr>
        <p:grpSpPr>
          <a:xfrm>
            <a:off x="6349862" y="887140"/>
            <a:ext cx="2841625" cy="2841625"/>
            <a:chOff x="6349862" y="887140"/>
            <a:chExt cx="2841625" cy="2841625"/>
          </a:xfrm>
        </p:grpSpPr>
        <p:sp>
          <p:nvSpPr>
            <p:cNvPr id="5" name="object 11">
              <a:extLst>
                <a:ext uri="{FF2B5EF4-FFF2-40B4-BE49-F238E27FC236}">
                  <a16:creationId xmlns:a16="http://schemas.microsoft.com/office/drawing/2014/main" id="{C3684F76-3A10-8734-DBEF-3D574582FC8B}"/>
                </a:ext>
              </a:extLst>
            </p:cNvPr>
            <p:cNvSpPr/>
            <p:nvPr/>
          </p:nvSpPr>
          <p:spPr>
            <a:xfrm>
              <a:off x="6349862"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6" name="object 12">
              <a:extLst>
                <a:ext uri="{FF2B5EF4-FFF2-40B4-BE49-F238E27FC236}">
                  <a16:creationId xmlns:a16="http://schemas.microsoft.com/office/drawing/2014/main" id="{0924815A-5607-D276-6F2B-3B34C8A436CE}"/>
                </a:ext>
              </a:extLst>
            </p:cNvPr>
            <p:cNvSpPr/>
            <p:nvPr/>
          </p:nvSpPr>
          <p:spPr>
            <a:xfrm>
              <a:off x="6633451" y="1175047"/>
              <a:ext cx="2274570" cy="2553970"/>
            </a:xfrm>
            <a:custGeom>
              <a:avLst/>
              <a:gdLst/>
              <a:ahLst/>
              <a:cxnLst/>
              <a:rect l="l" t="t" r="r" b="b"/>
              <a:pathLst>
                <a:path w="2274570" h="2553970">
                  <a:moveTo>
                    <a:pt x="1703489" y="566394"/>
                  </a:moveTo>
                  <a:lnTo>
                    <a:pt x="1701406" y="517525"/>
                  </a:lnTo>
                  <a:lnTo>
                    <a:pt x="1695284" y="469811"/>
                  </a:lnTo>
                  <a:lnTo>
                    <a:pt x="1685290" y="423418"/>
                  </a:lnTo>
                  <a:lnTo>
                    <a:pt x="1671586" y="378523"/>
                  </a:lnTo>
                  <a:lnTo>
                    <a:pt x="1654340" y="335292"/>
                  </a:lnTo>
                  <a:lnTo>
                    <a:pt x="1633740" y="293890"/>
                  </a:lnTo>
                  <a:lnTo>
                    <a:pt x="1609940" y="254495"/>
                  </a:lnTo>
                  <a:lnTo>
                    <a:pt x="1583118" y="217271"/>
                  </a:lnTo>
                  <a:lnTo>
                    <a:pt x="1553451" y="182397"/>
                  </a:lnTo>
                  <a:lnTo>
                    <a:pt x="1521091" y="150037"/>
                  </a:lnTo>
                  <a:lnTo>
                    <a:pt x="1486217" y="120357"/>
                  </a:lnTo>
                  <a:lnTo>
                    <a:pt x="1448993" y="93535"/>
                  </a:lnTo>
                  <a:lnTo>
                    <a:pt x="1409598" y="69748"/>
                  </a:lnTo>
                  <a:lnTo>
                    <a:pt x="1368196" y="49136"/>
                  </a:lnTo>
                  <a:lnTo>
                    <a:pt x="1324965" y="31902"/>
                  </a:lnTo>
                  <a:lnTo>
                    <a:pt x="1280071" y="18199"/>
                  </a:lnTo>
                  <a:lnTo>
                    <a:pt x="1233678" y="8204"/>
                  </a:lnTo>
                  <a:lnTo>
                    <a:pt x="1185964" y="2082"/>
                  </a:lnTo>
                  <a:lnTo>
                    <a:pt x="1137094" y="0"/>
                  </a:lnTo>
                  <a:lnTo>
                    <a:pt x="1088224" y="2082"/>
                  </a:lnTo>
                  <a:lnTo>
                    <a:pt x="1040511" y="8204"/>
                  </a:lnTo>
                  <a:lnTo>
                    <a:pt x="994117" y="18199"/>
                  </a:lnTo>
                  <a:lnTo>
                    <a:pt x="949223" y="31902"/>
                  </a:lnTo>
                  <a:lnTo>
                    <a:pt x="905992" y="49136"/>
                  </a:lnTo>
                  <a:lnTo>
                    <a:pt x="864590" y="69748"/>
                  </a:lnTo>
                  <a:lnTo>
                    <a:pt x="825195" y="93535"/>
                  </a:lnTo>
                  <a:lnTo>
                    <a:pt x="787971" y="120357"/>
                  </a:lnTo>
                  <a:lnTo>
                    <a:pt x="753097" y="150037"/>
                  </a:lnTo>
                  <a:lnTo>
                    <a:pt x="720737" y="182397"/>
                  </a:lnTo>
                  <a:lnTo>
                    <a:pt x="691070" y="217271"/>
                  </a:lnTo>
                  <a:lnTo>
                    <a:pt x="664248" y="254495"/>
                  </a:lnTo>
                  <a:lnTo>
                    <a:pt x="640448" y="293890"/>
                  </a:lnTo>
                  <a:lnTo>
                    <a:pt x="619848" y="335292"/>
                  </a:lnTo>
                  <a:lnTo>
                    <a:pt x="602602" y="378523"/>
                  </a:lnTo>
                  <a:lnTo>
                    <a:pt x="588899" y="423418"/>
                  </a:lnTo>
                  <a:lnTo>
                    <a:pt x="578904" y="469811"/>
                  </a:lnTo>
                  <a:lnTo>
                    <a:pt x="572782" y="517525"/>
                  </a:lnTo>
                  <a:lnTo>
                    <a:pt x="570699" y="566394"/>
                  </a:lnTo>
                  <a:lnTo>
                    <a:pt x="572782" y="615264"/>
                  </a:lnTo>
                  <a:lnTo>
                    <a:pt x="578904" y="662990"/>
                  </a:lnTo>
                  <a:lnTo>
                    <a:pt x="588899" y="709371"/>
                  </a:lnTo>
                  <a:lnTo>
                    <a:pt x="602602" y="754278"/>
                  </a:lnTo>
                  <a:lnTo>
                    <a:pt x="619848" y="797509"/>
                  </a:lnTo>
                  <a:lnTo>
                    <a:pt x="640448" y="838911"/>
                  </a:lnTo>
                  <a:lnTo>
                    <a:pt x="664248" y="878293"/>
                  </a:lnTo>
                  <a:lnTo>
                    <a:pt x="691070" y="915517"/>
                  </a:lnTo>
                  <a:lnTo>
                    <a:pt x="720737" y="950391"/>
                  </a:lnTo>
                  <a:lnTo>
                    <a:pt x="753097" y="982751"/>
                  </a:lnTo>
                  <a:lnTo>
                    <a:pt x="787971" y="1012431"/>
                  </a:lnTo>
                  <a:lnTo>
                    <a:pt x="825195" y="1039253"/>
                  </a:lnTo>
                  <a:lnTo>
                    <a:pt x="864590" y="1063053"/>
                  </a:lnTo>
                  <a:lnTo>
                    <a:pt x="905992" y="1083652"/>
                  </a:lnTo>
                  <a:lnTo>
                    <a:pt x="949223" y="1100886"/>
                  </a:lnTo>
                  <a:lnTo>
                    <a:pt x="994117" y="1114590"/>
                  </a:lnTo>
                  <a:lnTo>
                    <a:pt x="1040511" y="1124585"/>
                  </a:lnTo>
                  <a:lnTo>
                    <a:pt x="1088224" y="1130706"/>
                  </a:lnTo>
                  <a:lnTo>
                    <a:pt x="1137094" y="1132789"/>
                  </a:lnTo>
                  <a:lnTo>
                    <a:pt x="1185964" y="1130706"/>
                  </a:lnTo>
                  <a:lnTo>
                    <a:pt x="1233678" y="1124585"/>
                  </a:lnTo>
                  <a:lnTo>
                    <a:pt x="1280071" y="1114590"/>
                  </a:lnTo>
                  <a:lnTo>
                    <a:pt x="1324965" y="1100886"/>
                  </a:lnTo>
                  <a:lnTo>
                    <a:pt x="1368196" y="1083652"/>
                  </a:lnTo>
                  <a:lnTo>
                    <a:pt x="1409598" y="1063053"/>
                  </a:lnTo>
                  <a:lnTo>
                    <a:pt x="1448993" y="1039253"/>
                  </a:lnTo>
                  <a:lnTo>
                    <a:pt x="1486217" y="1012431"/>
                  </a:lnTo>
                  <a:lnTo>
                    <a:pt x="1521091" y="982751"/>
                  </a:lnTo>
                  <a:lnTo>
                    <a:pt x="1553451" y="950391"/>
                  </a:lnTo>
                  <a:lnTo>
                    <a:pt x="1583118" y="915517"/>
                  </a:lnTo>
                  <a:lnTo>
                    <a:pt x="1609940" y="878293"/>
                  </a:lnTo>
                  <a:lnTo>
                    <a:pt x="1633740" y="838911"/>
                  </a:lnTo>
                  <a:lnTo>
                    <a:pt x="1654340" y="797509"/>
                  </a:lnTo>
                  <a:lnTo>
                    <a:pt x="1671586" y="754278"/>
                  </a:lnTo>
                  <a:lnTo>
                    <a:pt x="1685290" y="709371"/>
                  </a:lnTo>
                  <a:lnTo>
                    <a:pt x="1695284" y="662990"/>
                  </a:lnTo>
                  <a:lnTo>
                    <a:pt x="1701406" y="615264"/>
                  </a:lnTo>
                  <a:lnTo>
                    <a:pt x="1703489" y="566394"/>
                  </a:lnTo>
                  <a:close/>
                </a:path>
                <a:path w="2274570" h="2553970">
                  <a:moveTo>
                    <a:pt x="2274189" y="1984578"/>
                  </a:moveTo>
                  <a:lnTo>
                    <a:pt x="2259800" y="1938832"/>
                  </a:lnTo>
                  <a:lnTo>
                    <a:pt x="2243632" y="1893900"/>
                  </a:lnTo>
                  <a:lnTo>
                    <a:pt x="2225738" y="1849831"/>
                  </a:lnTo>
                  <a:lnTo>
                    <a:pt x="2206129" y="1806663"/>
                  </a:lnTo>
                  <a:lnTo>
                    <a:pt x="2184882" y="1764436"/>
                  </a:lnTo>
                  <a:lnTo>
                    <a:pt x="2162010" y="1723199"/>
                  </a:lnTo>
                  <a:lnTo>
                    <a:pt x="2137575" y="1682991"/>
                  </a:lnTo>
                  <a:lnTo>
                    <a:pt x="2111603" y="1643837"/>
                  </a:lnTo>
                  <a:lnTo>
                    <a:pt x="2084146" y="1605800"/>
                  </a:lnTo>
                  <a:lnTo>
                    <a:pt x="2055228" y="1568919"/>
                  </a:lnTo>
                  <a:lnTo>
                    <a:pt x="2024913" y="1533232"/>
                  </a:lnTo>
                  <a:lnTo>
                    <a:pt x="1993239" y="1498765"/>
                  </a:lnTo>
                  <a:lnTo>
                    <a:pt x="1960245" y="1465580"/>
                  </a:lnTo>
                  <a:lnTo>
                    <a:pt x="1925955" y="1433715"/>
                  </a:lnTo>
                  <a:lnTo>
                    <a:pt x="1890433" y="1403210"/>
                  </a:lnTo>
                  <a:lnTo>
                    <a:pt x="1853717" y="1374114"/>
                  </a:lnTo>
                  <a:lnTo>
                    <a:pt x="1815833" y="1346441"/>
                  </a:lnTo>
                  <a:lnTo>
                    <a:pt x="1776844" y="1320266"/>
                  </a:lnTo>
                  <a:lnTo>
                    <a:pt x="1736775" y="1295603"/>
                  </a:lnTo>
                  <a:lnTo>
                    <a:pt x="1695678" y="1272514"/>
                  </a:lnTo>
                  <a:lnTo>
                    <a:pt x="1653590" y="1251038"/>
                  </a:lnTo>
                  <a:lnTo>
                    <a:pt x="1610550" y="1231214"/>
                  </a:lnTo>
                  <a:lnTo>
                    <a:pt x="1566608" y="1213065"/>
                  </a:lnTo>
                  <a:lnTo>
                    <a:pt x="1521790" y="1196670"/>
                  </a:lnTo>
                  <a:lnTo>
                    <a:pt x="1476159" y="1182027"/>
                  </a:lnTo>
                  <a:lnTo>
                    <a:pt x="1429740" y="1169212"/>
                  </a:lnTo>
                  <a:lnTo>
                    <a:pt x="1382572" y="1158252"/>
                  </a:lnTo>
                  <a:lnTo>
                    <a:pt x="1334719" y="1149197"/>
                  </a:lnTo>
                  <a:lnTo>
                    <a:pt x="1286192" y="1142085"/>
                  </a:lnTo>
                  <a:lnTo>
                    <a:pt x="1237056" y="1136942"/>
                  </a:lnTo>
                  <a:lnTo>
                    <a:pt x="1187348" y="1133830"/>
                  </a:lnTo>
                  <a:lnTo>
                    <a:pt x="1137094" y="1132789"/>
                  </a:lnTo>
                  <a:lnTo>
                    <a:pt x="1086853" y="1133830"/>
                  </a:lnTo>
                  <a:lnTo>
                    <a:pt x="1037132" y="1136942"/>
                  </a:lnTo>
                  <a:lnTo>
                    <a:pt x="987996" y="1142085"/>
                  </a:lnTo>
                  <a:lnTo>
                    <a:pt x="939482" y="1149197"/>
                  </a:lnTo>
                  <a:lnTo>
                    <a:pt x="891616" y="1158252"/>
                  </a:lnTo>
                  <a:lnTo>
                    <a:pt x="844448" y="1169212"/>
                  </a:lnTo>
                  <a:lnTo>
                    <a:pt x="798029" y="1182027"/>
                  </a:lnTo>
                  <a:lnTo>
                    <a:pt x="752398" y="1196670"/>
                  </a:lnTo>
                  <a:lnTo>
                    <a:pt x="707580" y="1213065"/>
                  </a:lnTo>
                  <a:lnTo>
                    <a:pt x="663638" y="1231214"/>
                  </a:lnTo>
                  <a:lnTo>
                    <a:pt x="620598" y="1251038"/>
                  </a:lnTo>
                  <a:lnTo>
                    <a:pt x="578510" y="1272514"/>
                  </a:lnTo>
                  <a:lnTo>
                    <a:pt x="537413" y="1295603"/>
                  </a:lnTo>
                  <a:lnTo>
                    <a:pt x="497344" y="1320266"/>
                  </a:lnTo>
                  <a:lnTo>
                    <a:pt x="458355" y="1346441"/>
                  </a:lnTo>
                  <a:lnTo>
                    <a:pt x="420471" y="1374114"/>
                  </a:lnTo>
                  <a:lnTo>
                    <a:pt x="383755" y="1403210"/>
                  </a:lnTo>
                  <a:lnTo>
                    <a:pt x="348234" y="1433715"/>
                  </a:lnTo>
                  <a:lnTo>
                    <a:pt x="313956" y="1465580"/>
                  </a:lnTo>
                  <a:lnTo>
                    <a:pt x="280949" y="1498765"/>
                  </a:lnTo>
                  <a:lnTo>
                    <a:pt x="249275" y="1533232"/>
                  </a:lnTo>
                  <a:lnTo>
                    <a:pt x="218960" y="1568919"/>
                  </a:lnTo>
                  <a:lnTo>
                    <a:pt x="190055" y="1605800"/>
                  </a:lnTo>
                  <a:lnTo>
                    <a:pt x="162585" y="1643837"/>
                  </a:lnTo>
                  <a:lnTo>
                    <a:pt x="136613" y="1682991"/>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48" y="2095068"/>
                  </a:lnTo>
                  <a:lnTo>
                    <a:pt x="124980" y="2129739"/>
                  </a:lnTo>
                  <a:lnTo>
                    <a:pt x="159156" y="2163292"/>
                  </a:lnTo>
                  <a:lnTo>
                    <a:pt x="194437" y="2195677"/>
                  </a:lnTo>
                  <a:lnTo>
                    <a:pt x="230797" y="2226881"/>
                  </a:lnTo>
                  <a:lnTo>
                    <a:pt x="268211" y="2256866"/>
                  </a:lnTo>
                  <a:lnTo>
                    <a:pt x="306641" y="2285593"/>
                  </a:lnTo>
                  <a:lnTo>
                    <a:pt x="346049" y="2313038"/>
                  </a:lnTo>
                  <a:lnTo>
                    <a:pt x="386422" y="2339175"/>
                  </a:lnTo>
                  <a:lnTo>
                    <a:pt x="427723" y="2363965"/>
                  </a:lnTo>
                  <a:lnTo>
                    <a:pt x="469912" y="2387384"/>
                  </a:lnTo>
                  <a:lnTo>
                    <a:pt x="512965" y="2409393"/>
                  </a:lnTo>
                  <a:lnTo>
                    <a:pt x="556856" y="2429954"/>
                  </a:lnTo>
                  <a:lnTo>
                    <a:pt x="601535" y="2449068"/>
                  </a:lnTo>
                  <a:lnTo>
                    <a:pt x="646988" y="2466670"/>
                  </a:lnTo>
                  <a:lnTo>
                    <a:pt x="693191" y="2482748"/>
                  </a:lnTo>
                  <a:lnTo>
                    <a:pt x="740092" y="2497264"/>
                  </a:lnTo>
                  <a:lnTo>
                    <a:pt x="787666" y="2510180"/>
                  </a:lnTo>
                  <a:lnTo>
                    <a:pt x="835901" y="2521483"/>
                  </a:lnTo>
                  <a:lnTo>
                    <a:pt x="884745" y="2531135"/>
                  </a:lnTo>
                  <a:lnTo>
                    <a:pt x="934161" y="2539098"/>
                  </a:lnTo>
                  <a:lnTo>
                    <a:pt x="984148" y="2545334"/>
                  </a:lnTo>
                  <a:lnTo>
                    <a:pt x="1034643" y="2549842"/>
                  </a:lnTo>
                  <a:lnTo>
                    <a:pt x="1085646" y="2552560"/>
                  </a:lnTo>
                  <a:lnTo>
                    <a:pt x="1137094" y="2553474"/>
                  </a:lnTo>
                  <a:lnTo>
                    <a:pt x="1188554" y="2552560"/>
                  </a:lnTo>
                  <a:lnTo>
                    <a:pt x="1239545" y="2549842"/>
                  </a:lnTo>
                  <a:lnTo>
                    <a:pt x="1290053" y="2545334"/>
                  </a:lnTo>
                  <a:lnTo>
                    <a:pt x="1340027" y="2539098"/>
                  </a:lnTo>
                  <a:lnTo>
                    <a:pt x="1389456" y="2531135"/>
                  </a:lnTo>
                  <a:lnTo>
                    <a:pt x="1438287" y="2521483"/>
                  </a:lnTo>
                  <a:lnTo>
                    <a:pt x="1486522" y="2510180"/>
                  </a:lnTo>
                  <a:lnTo>
                    <a:pt x="1534096" y="2497264"/>
                  </a:lnTo>
                  <a:lnTo>
                    <a:pt x="1580997" y="2482748"/>
                  </a:lnTo>
                  <a:lnTo>
                    <a:pt x="1627200" y="2466670"/>
                  </a:lnTo>
                  <a:lnTo>
                    <a:pt x="1672653" y="2449068"/>
                  </a:lnTo>
                  <a:lnTo>
                    <a:pt x="1717332" y="2429954"/>
                  </a:lnTo>
                  <a:lnTo>
                    <a:pt x="1761223" y="2409393"/>
                  </a:lnTo>
                  <a:lnTo>
                    <a:pt x="1804276" y="2387384"/>
                  </a:lnTo>
                  <a:lnTo>
                    <a:pt x="1846465" y="2363965"/>
                  </a:lnTo>
                  <a:lnTo>
                    <a:pt x="1887766" y="2339175"/>
                  </a:lnTo>
                  <a:lnTo>
                    <a:pt x="1928126" y="2313038"/>
                  </a:lnTo>
                  <a:lnTo>
                    <a:pt x="1967547" y="2285593"/>
                  </a:lnTo>
                  <a:lnTo>
                    <a:pt x="2005977" y="2256866"/>
                  </a:lnTo>
                  <a:lnTo>
                    <a:pt x="2043391" y="2226881"/>
                  </a:lnTo>
                  <a:lnTo>
                    <a:pt x="2079752" y="2195677"/>
                  </a:lnTo>
                  <a:lnTo>
                    <a:pt x="2115032" y="2163292"/>
                  </a:lnTo>
                  <a:lnTo>
                    <a:pt x="2149208" y="2129739"/>
                  </a:lnTo>
                  <a:lnTo>
                    <a:pt x="2182241" y="2095068"/>
                  </a:lnTo>
                  <a:lnTo>
                    <a:pt x="2214105" y="2059292"/>
                  </a:lnTo>
                  <a:lnTo>
                    <a:pt x="2244763" y="2022449"/>
                  </a:lnTo>
                  <a:lnTo>
                    <a:pt x="2274189" y="1984578"/>
                  </a:lnTo>
                  <a:close/>
                </a:path>
              </a:pathLst>
            </a:custGeom>
            <a:solidFill>
              <a:srgbClr val="368081"/>
            </a:solidFill>
          </p:spPr>
          <p:txBody>
            <a:bodyPr wrap="square" lIns="0" tIns="0" rIns="0" bIns="0" rtlCol="0"/>
            <a:lstStyle/>
            <a:p>
              <a:endParaRPr/>
            </a:p>
          </p:txBody>
        </p:sp>
      </p:grpSp>
      <p:sp>
        <p:nvSpPr>
          <p:cNvPr id="9" name="Tekstvak 8">
            <a:extLst>
              <a:ext uri="{FF2B5EF4-FFF2-40B4-BE49-F238E27FC236}">
                <a16:creationId xmlns:a16="http://schemas.microsoft.com/office/drawing/2014/main" id="{D9DC9265-0FC8-92DA-6879-89A7C8996066}"/>
              </a:ext>
              <a:ext uri="{C183D7F6-B498-43B3-948B-1728B52AA6E4}">
                <adec:decorative xmlns:adec="http://schemas.microsoft.com/office/drawing/2017/decorative" val="1"/>
              </a:ext>
            </a:extLst>
          </p:cNvPr>
          <p:cNvSpPr txBox="1"/>
          <p:nvPr userDrawn="1"/>
        </p:nvSpPr>
        <p:spPr>
          <a:xfrm>
            <a:off x="5803578" y="-65938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6 teamleden </a:t>
            </a:r>
            <a:r>
              <a:rPr lang="nl-NL" dirty="0" err="1"/>
              <a:t>voorsteldia</a:t>
            </a:r>
            <a:r>
              <a:rPr lang="nl-NL" dirty="0"/>
              <a:t> - geel</a:t>
            </a:r>
          </a:p>
        </p:txBody>
      </p:sp>
    </p:spTree>
    <p:extLst>
      <p:ext uri="{BB962C8B-B14F-4D97-AF65-F5344CB8AC3E}">
        <p14:creationId xmlns:p14="http://schemas.microsoft.com/office/powerpoint/2010/main" val="10945704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bla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afbeelding 98">
            <a:extLst>
              <a:ext uri="{FF2B5EF4-FFF2-40B4-BE49-F238E27FC236}">
                <a16:creationId xmlns:a16="http://schemas.microsoft.com/office/drawing/2014/main" id="{ECA372A7-C69C-6C59-70D7-80C37C1D1AEA}"/>
              </a:ext>
              <a:ext uri="{C183D7F6-B498-43B3-948B-1728B52AA6E4}">
                <adec:decorative xmlns:adec="http://schemas.microsoft.com/office/drawing/2017/decorative" val="1"/>
              </a:ext>
            </a:extLst>
          </p:cNvPr>
          <p:cNvSpPr>
            <a:spLocks noGrp="1"/>
          </p:cNvSpPr>
          <p:nvPr>
            <p:ph type="pic" sz="quarter" idx="10" hasCustomPrompt="1"/>
          </p:nvPr>
        </p:nvSpPr>
        <p:spPr>
          <a:xfrm>
            <a:off x="0" y="0"/>
            <a:ext cx="20104100" cy="11309349"/>
          </a:xfrm>
          <a:prstGeom prst="rect">
            <a:avLst/>
          </a:prstGeom>
        </p:spPr>
        <p:txBody>
          <a:bodyPr/>
          <a:lstStyle>
            <a:lvl1pPr>
              <a:defRPr>
                <a:solidFill>
                  <a:srgbClr val="2C4C49"/>
                </a:solidFill>
                <a:highlight>
                  <a:srgbClr val="FF0000"/>
                </a:highlight>
              </a:defRPr>
            </a:lvl1pPr>
          </a:lstStyle>
          <a:p>
            <a:r>
              <a:rPr lang="nl-NL" dirty="0"/>
              <a:t>Klik op pictogram</a:t>
            </a:r>
            <a:br>
              <a:rPr lang="nl-NL" dirty="0"/>
            </a:br>
            <a:r>
              <a:rPr lang="nl-NL" dirty="0"/>
              <a:t>(in het midden) om </a:t>
            </a:r>
          </a:p>
          <a:p>
            <a:r>
              <a:rPr lang="nl-NL" dirty="0"/>
              <a:t>afbeelding aan te </a:t>
            </a:r>
            <a:br>
              <a:rPr lang="nl-NL" dirty="0"/>
            </a:br>
            <a:r>
              <a:rPr lang="nl-NL" dirty="0"/>
              <a:t>passen.</a:t>
            </a:r>
          </a:p>
        </p:txBody>
      </p:sp>
      <p:sp>
        <p:nvSpPr>
          <p:cNvPr id="16" name="Tijdelijke aanduiding voor tekst 15" descr="Logo gemeente Beekdaelen">
            <a:extLst>
              <a:ext uri="{FF2B5EF4-FFF2-40B4-BE49-F238E27FC236}">
                <a16:creationId xmlns:a16="http://schemas.microsoft.com/office/drawing/2014/main" id="{5DFEC4C0-D4F2-7D69-899E-57C9B13C3E62}"/>
              </a:ext>
              <a:ext uri="{C183D7F6-B498-43B3-948B-1728B52AA6E4}">
                <adec:decorative xmlns:adec="http://schemas.microsoft.com/office/drawing/2017/decorative" val="0"/>
              </a:ext>
            </a:extLst>
          </p:cNvPr>
          <p:cNvSpPr>
            <a:spLocks noGrp="1"/>
          </p:cNvSpPr>
          <p:nvPr>
            <p:ph type="body" sz="quarter" idx="11" hasCustomPrompt="1"/>
          </p:nvPr>
        </p:nvSpPr>
        <p:spPr>
          <a:xfrm>
            <a:off x="8467725" y="-6350"/>
            <a:ext cx="3168650" cy="2924175"/>
          </a:xfrm>
          <a:prstGeom prst="rect">
            <a:avLst/>
          </a:prstGeom>
          <a:blipFill>
            <a:blip r:embed="rId3"/>
            <a:srcRect/>
            <a:stretch>
              <a:fillRect t="339" b="339"/>
            </a:stretch>
          </a:blipFill>
        </p:spPr>
        <p:txBody>
          <a:bodyPr/>
          <a:lstStyle/>
          <a:p>
            <a:pPr lvl="0"/>
            <a:r>
              <a:rPr lang="nl-NL" dirty="0"/>
              <a:t> </a:t>
            </a:r>
          </a:p>
        </p:txBody>
      </p:sp>
      <p:sp>
        <p:nvSpPr>
          <p:cNvPr id="4" name="Titel 6">
            <a:extLst>
              <a:ext uri="{FF2B5EF4-FFF2-40B4-BE49-F238E27FC236}">
                <a16:creationId xmlns:a16="http://schemas.microsoft.com/office/drawing/2014/main" id="{2F864967-C8C4-FA8E-4532-EA751EAEF0F9}"/>
              </a:ext>
            </a:extLst>
          </p:cNvPr>
          <p:cNvSpPr>
            <a:spLocks noGrp="1"/>
          </p:cNvSpPr>
          <p:nvPr>
            <p:ph type="title" hasCustomPrompt="1"/>
          </p:nvPr>
        </p:nvSpPr>
        <p:spPr>
          <a:xfrm>
            <a:off x="6860381" y="4099418"/>
            <a:ext cx="6383338" cy="1171575"/>
          </a:xfrm>
          <a:solidFill>
            <a:schemeClr val="bg1"/>
          </a:solidFill>
        </p:spPr>
        <p:txBody>
          <a:bodyPr wrap="none" lIns="360000" tIns="72000" rIns="360000" bIns="72000" anchor="ctr" anchorCtr="0"/>
          <a:lstStyle>
            <a:lvl1pPr algn="ctr">
              <a:defRPr>
                <a:solidFill>
                  <a:srgbClr val="2C4C49"/>
                </a:solidFill>
              </a:defRPr>
            </a:lvl1pPr>
          </a:lstStyle>
          <a:p>
            <a:r>
              <a:rPr lang="nl-NL" dirty="0"/>
              <a:t>Titelkop 1</a:t>
            </a:r>
          </a:p>
        </p:txBody>
      </p:sp>
      <p:sp>
        <p:nvSpPr>
          <p:cNvPr id="3" name="Holder 3">
            <a:extLst>
              <a:ext uri="{FF2B5EF4-FFF2-40B4-BE49-F238E27FC236}">
                <a16:creationId xmlns:a16="http://schemas.microsoft.com/office/drawing/2014/main" id="{53831F30-1F4F-4E39-1F9D-A6F856727A45}"/>
              </a:ext>
            </a:extLst>
          </p:cNvPr>
          <p:cNvSpPr>
            <a:spLocks noGrp="1"/>
          </p:cNvSpPr>
          <p:nvPr>
            <p:ph type="subTitle" idx="4" hasCustomPrompt="1"/>
          </p:nvPr>
        </p:nvSpPr>
        <p:spPr>
          <a:xfrm>
            <a:off x="7051595" y="6018168"/>
            <a:ext cx="6000911" cy="1077218"/>
          </a:xfrm>
          <a:prstGeom prst="rect">
            <a:avLst/>
          </a:prstGeom>
          <a:solidFill>
            <a:schemeClr val="bg1"/>
          </a:solidFill>
        </p:spPr>
        <p:txBody>
          <a:bodyPr wrap="none" lIns="360000" tIns="0" rIns="360000" bIns="0" anchor="ctr" anchorCtr="0">
            <a:spAutoFit/>
          </a:bodyPr>
          <a:lstStyle>
            <a:lvl1pPr algn="ctr">
              <a:defRPr sz="7000" b="0" i="0">
                <a:solidFill>
                  <a:srgbClr val="2C4C49"/>
                </a:solidFill>
                <a:latin typeface="Aptos"/>
                <a:cs typeface="Aptos"/>
              </a:defRPr>
            </a:lvl1pPr>
          </a:lstStyle>
          <a:p>
            <a:r>
              <a:rPr lang="nl-NL" dirty="0"/>
              <a:t>Jaar – subtitel</a:t>
            </a:r>
            <a:endParaRPr dirty="0"/>
          </a:p>
        </p:txBody>
      </p:sp>
      <p:grpSp>
        <p:nvGrpSpPr>
          <p:cNvPr id="17" name="Groep 16">
            <a:extLst>
              <a:ext uri="{FF2B5EF4-FFF2-40B4-BE49-F238E27FC236}">
                <a16:creationId xmlns:a16="http://schemas.microsoft.com/office/drawing/2014/main" id="{02DFC207-5D0D-E719-DD77-A188198F1696}"/>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18" name="Rechthoek 17">
              <a:extLst>
                <a:ext uri="{FF2B5EF4-FFF2-40B4-BE49-F238E27FC236}">
                  <a16:creationId xmlns:a16="http://schemas.microsoft.com/office/drawing/2014/main" id="{F0599503-4770-6298-E346-5554D38354D1}"/>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19" name="Rechthoek 18">
              <a:extLst>
                <a:ext uri="{FF2B5EF4-FFF2-40B4-BE49-F238E27FC236}">
                  <a16:creationId xmlns:a16="http://schemas.microsoft.com/office/drawing/2014/main" id="{76670716-6FC3-C6A3-E32B-F33E91B7BAC8}"/>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20" name="Rechte verbindingslijn 19">
              <a:extLst>
                <a:ext uri="{FF2B5EF4-FFF2-40B4-BE49-F238E27FC236}">
                  <a16:creationId xmlns:a16="http://schemas.microsoft.com/office/drawing/2014/main" id="{4F22B698-AA0B-9E74-E3CB-5DEBF5A41F9B}"/>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21" name="Rechte verbindingslijn 20">
              <a:extLst>
                <a:ext uri="{FF2B5EF4-FFF2-40B4-BE49-F238E27FC236}">
                  <a16:creationId xmlns:a16="http://schemas.microsoft.com/office/drawing/2014/main" id="{21A237A4-9E74-39F5-A41C-A95A0AC3CA37}"/>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22" name="Rechthoek 21">
              <a:extLst>
                <a:ext uri="{FF2B5EF4-FFF2-40B4-BE49-F238E27FC236}">
                  <a16:creationId xmlns:a16="http://schemas.microsoft.com/office/drawing/2014/main" id="{01A501AF-B6F9-0042-A3D5-5135A349633D}"/>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4DB9A205-5E60-1075-375F-FA31A81E0838}"/>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24" name="Rechthoek 23">
              <a:extLst>
                <a:ext uri="{FF2B5EF4-FFF2-40B4-BE49-F238E27FC236}">
                  <a16:creationId xmlns:a16="http://schemas.microsoft.com/office/drawing/2014/main" id="{7EC5E7EC-5A88-FC34-103A-761697E6A19A}"/>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25" name="Groep 24">
              <a:extLst>
                <a:ext uri="{FF2B5EF4-FFF2-40B4-BE49-F238E27FC236}">
                  <a16:creationId xmlns:a16="http://schemas.microsoft.com/office/drawing/2014/main" id="{86D3EC47-BF8F-AE65-BFCE-0D07C69398B2}"/>
                </a:ext>
              </a:extLst>
            </p:cNvPr>
            <p:cNvGrpSpPr/>
            <p:nvPr userDrawn="1"/>
          </p:nvGrpSpPr>
          <p:grpSpPr>
            <a:xfrm>
              <a:off x="21074462" y="2302912"/>
              <a:ext cx="825500" cy="209550"/>
              <a:chOff x="13886951" y="1365027"/>
              <a:chExt cx="825500" cy="209550"/>
            </a:xfrm>
          </p:grpSpPr>
          <p:sp>
            <p:nvSpPr>
              <p:cNvPr id="61" name="Rechthoek 60">
                <a:extLst>
                  <a:ext uri="{FF2B5EF4-FFF2-40B4-BE49-F238E27FC236}">
                    <a16:creationId xmlns:a16="http://schemas.microsoft.com/office/drawing/2014/main" id="{5CB8D757-EB1E-1856-6354-C77532B42AF7}"/>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62" name="Rechte verbindingslijn 61">
                <a:extLst>
                  <a:ext uri="{FF2B5EF4-FFF2-40B4-BE49-F238E27FC236}">
                    <a16:creationId xmlns:a16="http://schemas.microsoft.com/office/drawing/2014/main" id="{27D98F66-CB26-1B92-FCAC-63D2A56FDEF1}"/>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63" name="Gelijkbenige driehoek 183">
                <a:extLst>
                  <a:ext uri="{FF2B5EF4-FFF2-40B4-BE49-F238E27FC236}">
                    <a16:creationId xmlns:a16="http://schemas.microsoft.com/office/drawing/2014/main" id="{E0E5A021-B71D-5142-983C-576601E6CCE4}"/>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26" name="Groep 25">
              <a:extLst>
                <a:ext uri="{FF2B5EF4-FFF2-40B4-BE49-F238E27FC236}">
                  <a16:creationId xmlns:a16="http://schemas.microsoft.com/office/drawing/2014/main" id="{8C228FEB-9A5A-4B60-2C0D-C4D6FBB94FFB}"/>
                </a:ext>
              </a:extLst>
            </p:cNvPr>
            <p:cNvGrpSpPr/>
            <p:nvPr userDrawn="1"/>
          </p:nvGrpSpPr>
          <p:grpSpPr>
            <a:xfrm>
              <a:off x="21212603" y="768573"/>
              <a:ext cx="689304" cy="745608"/>
              <a:chOff x="14544344" y="579040"/>
              <a:chExt cx="290597" cy="314334"/>
            </a:xfrm>
          </p:grpSpPr>
          <p:sp>
            <p:nvSpPr>
              <p:cNvPr id="55" name="Rechthoek 54">
                <a:extLst>
                  <a:ext uri="{FF2B5EF4-FFF2-40B4-BE49-F238E27FC236}">
                    <a16:creationId xmlns:a16="http://schemas.microsoft.com/office/drawing/2014/main" id="{348D4705-F19C-4238-58A3-6249AC9F4A5A}"/>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56" name="Ovaal 55">
                <a:extLst>
                  <a:ext uri="{FF2B5EF4-FFF2-40B4-BE49-F238E27FC236}">
                    <a16:creationId xmlns:a16="http://schemas.microsoft.com/office/drawing/2014/main" id="{F66AB5B7-3EA8-1509-62FF-F1EDC382F548}"/>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7" name="Vrije vorm: vorm 177">
                <a:extLst>
                  <a:ext uri="{FF2B5EF4-FFF2-40B4-BE49-F238E27FC236}">
                    <a16:creationId xmlns:a16="http://schemas.microsoft.com/office/drawing/2014/main" id="{2CEFB773-6779-276D-82A0-5074DB5563E9}"/>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8" name="Rechthoek: afgeronde hoeken 178">
                <a:extLst>
                  <a:ext uri="{FF2B5EF4-FFF2-40B4-BE49-F238E27FC236}">
                    <a16:creationId xmlns:a16="http://schemas.microsoft.com/office/drawing/2014/main" id="{2F573600-640F-EEE4-4772-7158814C2437}"/>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59" name="Rechte verbindingslijn 58">
                <a:extLst>
                  <a:ext uri="{FF2B5EF4-FFF2-40B4-BE49-F238E27FC236}">
                    <a16:creationId xmlns:a16="http://schemas.microsoft.com/office/drawing/2014/main" id="{E43FD757-BB62-3537-256F-C42371442788}"/>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Rechte verbindingslijn 59">
                <a:extLst>
                  <a:ext uri="{FF2B5EF4-FFF2-40B4-BE49-F238E27FC236}">
                    <a16:creationId xmlns:a16="http://schemas.microsoft.com/office/drawing/2014/main" id="{EF889221-B3E6-17B9-03A5-C0462208DEA7}"/>
                  </a:ext>
                </a:extLst>
              </p:cNvPr>
              <p:cNvCxnSpPr>
                <a:cxnSpLocks/>
                <a:stCxn id="58"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Rechthoek 26">
              <a:extLst>
                <a:ext uri="{FF2B5EF4-FFF2-40B4-BE49-F238E27FC236}">
                  <a16:creationId xmlns:a16="http://schemas.microsoft.com/office/drawing/2014/main" id="{DFD1D9CC-A269-F9BF-8647-370A3DE18551}"/>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E6901674-20C1-070E-106A-895F7BA93772}"/>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29" name="Rechthoek 28">
              <a:extLst>
                <a:ext uri="{FF2B5EF4-FFF2-40B4-BE49-F238E27FC236}">
                  <a16:creationId xmlns:a16="http://schemas.microsoft.com/office/drawing/2014/main" id="{E0341526-017C-3407-8DBB-B7081746EBE0}"/>
                </a:ext>
              </a:extLst>
            </p:cNvPr>
            <p:cNvSpPr/>
            <p:nvPr userDrawn="1"/>
          </p:nvSpPr>
          <p:spPr>
            <a:xfrm>
              <a:off x="21008262" y="5747445"/>
              <a:ext cx="1491798" cy="919774"/>
            </a:xfrm>
            <a:prstGeom prst="rect">
              <a:avLst/>
            </a:prstGeom>
            <a:blipFill dpi="0" rotWithShape="1">
              <a:blip r:embed="rId4"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30" name="Groep 29">
              <a:extLst>
                <a:ext uri="{FF2B5EF4-FFF2-40B4-BE49-F238E27FC236}">
                  <a16:creationId xmlns:a16="http://schemas.microsoft.com/office/drawing/2014/main" id="{29BC9455-AD92-07A0-FB1A-0BEEAAB7C7D2}"/>
                </a:ext>
              </a:extLst>
            </p:cNvPr>
            <p:cNvGrpSpPr/>
            <p:nvPr userDrawn="1"/>
          </p:nvGrpSpPr>
          <p:grpSpPr>
            <a:xfrm>
              <a:off x="21865047" y="6018168"/>
              <a:ext cx="1195723" cy="678267"/>
              <a:chOff x="12757284" y="3224292"/>
              <a:chExt cx="1195723" cy="678267"/>
            </a:xfrm>
          </p:grpSpPr>
          <p:sp>
            <p:nvSpPr>
              <p:cNvPr id="34" name="Rechthoek 33">
                <a:extLst>
                  <a:ext uri="{FF2B5EF4-FFF2-40B4-BE49-F238E27FC236}">
                    <a16:creationId xmlns:a16="http://schemas.microsoft.com/office/drawing/2014/main" id="{C31AA150-BDEA-02CD-E0D3-D16ED619728B}"/>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B40FF530-2C3E-18BB-9AB9-8E97C598C785}"/>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36" name="Groep 35">
                <a:extLst>
                  <a:ext uri="{FF2B5EF4-FFF2-40B4-BE49-F238E27FC236}">
                    <a16:creationId xmlns:a16="http://schemas.microsoft.com/office/drawing/2014/main" id="{3682DCA9-6D73-C1B2-CC44-9DC1576CDBAF}"/>
                  </a:ext>
                </a:extLst>
              </p:cNvPr>
              <p:cNvGrpSpPr/>
              <p:nvPr userDrawn="1"/>
            </p:nvGrpSpPr>
            <p:grpSpPr>
              <a:xfrm>
                <a:off x="12839234" y="3289794"/>
                <a:ext cx="155951" cy="131922"/>
                <a:chOff x="12968836" y="3354170"/>
                <a:chExt cx="404806" cy="342433"/>
              </a:xfrm>
            </p:grpSpPr>
            <p:sp>
              <p:nvSpPr>
                <p:cNvPr id="49" name="Rechthoek: afgeronde hoeken 169">
                  <a:extLst>
                    <a:ext uri="{FF2B5EF4-FFF2-40B4-BE49-F238E27FC236}">
                      <a16:creationId xmlns:a16="http://schemas.microsoft.com/office/drawing/2014/main" id="{98B2276D-E91A-BABA-0427-776AFE85B82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846C12FD-50CE-9C9A-9BF7-6D98CAD5924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1" name="Rechthoek 50">
                  <a:extLst>
                    <a:ext uri="{FF2B5EF4-FFF2-40B4-BE49-F238E27FC236}">
                      <a16:creationId xmlns:a16="http://schemas.microsoft.com/office/drawing/2014/main" id="{BAC54560-6FC9-8BED-0A58-CF0611911604}"/>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2" name="Rechthoek 51">
                  <a:extLst>
                    <a:ext uri="{FF2B5EF4-FFF2-40B4-BE49-F238E27FC236}">
                      <a16:creationId xmlns:a16="http://schemas.microsoft.com/office/drawing/2014/main" id="{FC0909DA-E064-B079-C005-69A8DDFC3D8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3" name="Rechthoek 52">
                  <a:extLst>
                    <a:ext uri="{FF2B5EF4-FFF2-40B4-BE49-F238E27FC236}">
                      <a16:creationId xmlns:a16="http://schemas.microsoft.com/office/drawing/2014/main" id="{48C360A6-31A6-444C-6A32-40957AA4C1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4" name="Rechthoek 53">
                  <a:extLst>
                    <a:ext uri="{FF2B5EF4-FFF2-40B4-BE49-F238E27FC236}">
                      <a16:creationId xmlns:a16="http://schemas.microsoft.com/office/drawing/2014/main" id="{E252EF2D-E233-2F82-2F8E-47FD90A9164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37" name="Groep 36">
                <a:extLst>
                  <a:ext uri="{FF2B5EF4-FFF2-40B4-BE49-F238E27FC236}">
                    <a16:creationId xmlns:a16="http://schemas.microsoft.com/office/drawing/2014/main" id="{671E87F9-94AC-AA4B-4344-FD670F63C9AD}"/>
                  </a:ext>
                </a:extLst>
              </p:cNvPr>
              <p:cNvGrpSpPr/>
              <p:nvPr userDrawn="1"/>
            </p:nvGrpSpPr>
            <p:grpSpPr>
              <a:xfrm>
                <a:off x="12819679" y="3589117"/>
                <a:ext cx="166739" cy="218963"/>
                <a:chOff x="12940828" y="3950597"/>
                <a:chExt cx="432813" cy="568367"/>
              </a:xfrm>
            </p:grpSpPr>
            <p:grpSp>
              <p:nvGrpSpPr>
                <p:cNvPr id="41" name="Groep 40">
                  <a:extLst>
                    <a:ext uri="{FF2B5EF4-FFF2-40B4-BE49-F238E27FC236}">
                      <a16:creationId xmlns:a16="http://schemas.microsoft.com/office/drawing/2014/main" id="{9315303D-C505-B542-8ACB-594C6BC91092}"/>
                    </a:ext>
                  </a:extLst>
                </p:cNvPr>
                <p:cNvGrpSpPr/>
                <p:nvPr userDrawn="1"/>
              </p:nvGrpSpPr>
              <p:grpSpPr>
                <a:xfrm>
                  <a:off x="13000382" y="4006892"/>
                  <a:ext cx="373259" cy="315747"/>
                  <a:chOff x="12968836" y="3354170"/>
                  <a:chExt cx="404806" cy="342433"/>
                </a:xfrm>
              </p:grpSpPr>
              <p:sp>
                <p:nvSpPr>
                  <p:cNvPr id="43" name="Rechthoek: afgeronde hoeken 163">
                    <a:extLst>
                      <a:ext uri="{FF2B5EF4-FFF2-40B4-BE49-F238E27FC236}">
                        <a16:creationId xmlns:a16="http://schemas.microsoft.com/office/drawing/2014/main" id="{487934C4-1A62-06B3-FBFB-AE880D83C6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id="{BD1FB28F-8C1D-74DD-FDA3-E76D55AF7E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5" name="Rechthoek 44">
                    <a:extLst>
                      <a:ext uri="{FF2B5EF4-FFF2-40B4-BE49-F238E27FC236}">
                        <a16:creationId xmlns:a16="http://schemas.microsoft.com/office/drawing/2014/main" id="{DFC64ED5-8D2D-67A9-75E1-E8ED2EA3241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6" name="Rechthoek 45">
                    <a:extLst>
                      <a:ext uri="{FF2B5EF4-FFF2-40B4-BE49-F238E27FC236}">
                        <a16:creationId xmlns:a16="http://schemas.microsoft.com/office/drawing/2014/main" id="{61AF38BB-6430-2A47-7070-9FFBBE8A2480}"/>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7" name="Rechthoek 46">
                    <a:extLst>
                      <a:ext uri="{FF2B5EF4-FFF2-40B4-BE49-F238E27FC236}">
                        <a16:creationId xmlns:a16="http://schemas.microsoft.com/office/drawing/2014/main" id="{FD5840C9-0A02-1FAD-C459-5A4351F591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8" name="Rechthoek 47">
                    <a:extLst>
                      <a:ext uri="{FF2B5EF4-FFF2-40B4-BE49-F238E27FC236}">
                        <a16:creationId xmlns:a16="http://schemas.microsoft.com/office/drawing/2014/main" id="{EA36E00A-55C1-3DD7-B1D7-810F2CC014E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42" name="Boog 41">
                  <a:extLst>
                    <a:ext uri="{FF2B5EF4-FFF2-40B4-BE49-F238E27FC236}">
                      <a16:creationId xmlns:a16="http://schemas.microsoft.com/office/drawing/2014/main" id="{EC878ACD-F2BE-CE18-F771-A2BF9D243B3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38" name="Tekstvak 37">
                <a:extLst>
                  <a:ext uri="{FF2B5EF4-FFF2-40B4-BE49-F238E27FC236}">
                    <a16:creationId xmlns:a16="http://schemas.microsoft.com/office/drawing/2014/main" id="{2E05CFD7-FC69-EAF5-5BF7-7274829CB7FB}"/>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39" name="Tekstvak 38">
                <a:extLst>
                  <a:ext uri="{FF2B5EF4-FFF2-40B4-BE49-F238E27FC236}">
                    <a16:creationId xmlns:a16="http://schemas.microsoft.com/office/drawing/2014/main" id="{FB43B2B0-D7CC-8245-0B95-607B2EDE7C2C}"/>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40" name="Picture 3">
                <a:extLst>
                  <a:ext uri="{FF2B5EF4-FFF2-40B4-BE49-F238E27FC236}">
                    <a16:creationId xmlns:a16="http://schemas.microsoft.com/office/drawing/2014/main" id="{E7944D27-212C-8A85-5646-CC42BC21BA94}"/>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Ovaal 30">
              <a:extLst>
                <a:ext uri="{FF2B5EF4-FFF2-40B4-BE49-F238E27FC236}">
                  <a16:creationId xmlns:a16="http://schemas.microsoft.com/office/drawing/2014/main" id="{89D0ADC6-D57C-9B2B-6F61-F10196C4D199}"/>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32" name="Ovaal 31">
              <a:extLst>
                <a:ext uri="{FF2B5EF4-FFF2-40B4-BE49-F238E27FC236}">
                  <a16:creationId xmlns:a16="http://schemas.microsoft.com/office/drawing/2014/main" id="{CD0E72C7-68C0-ACA5-4E11-65115FEF3754}"/>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33" name="Ovaal 32">
              <a:extLst>
                <a:ext uri="{FF2B5EF4-FFF2-40B4-BE49-F238E27FC236}">
                  <a16:creationId xmlns:a16="http://schemas.microsoft.com/office/drawing/2014/main" id="{3CD9431A-AC2C-2C2A-132C-1B8F3EC81779}"/>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sp>
        <p:nvSpPr>
          <p:cNvPr id="7" name="Tijdelijke aanduiding voor tekst 6">
            <a:extLst>
              <a:ext uri="{FF2B5EF4-FFF2-40B4-BE49-F238E27FC236}">
                <a16:creationId xmlns:a16="http://schemas.microsoft.com/office/drawing/2014/main" id="{AC9628CB-8C92-5A5A-DE72-0FB729040BCC}"/>
              </a:ext>
              <a:ext uri="{C183D7F6-B498-43B3-948B-1728B52AA6E4}">
                <adec:decorative xmlns:adec="http://schemas.microsoft.com/office/drawing/2017/decorative" val="1"/>
              </a:ext>
            </a:extLst>
          </p:cNvPr>
          <p:cNvSpPr>
            <a:spLocks noGrp="1"/>
          </p:cNvSpPr>
          <p:nvPr>
            <p:ph type="body" sz="quarter" idx="12" hasCustomPrompt="1"/>
          </p:nvPr>
        </p:nvSpPr>
        <p:spPr>
          <a:xfrm>
            <a:off x="0" y="8390978"/>
            <a:ext cx="20146963" cy="2918371"/>
          </a:xfrm>
          <a:prstGeom prst="rect">
            <a:avLst/>
          </a:prstGeom>
          <a:blipFill>
            <a:blip r:embed="rId6"/>
            <a:srcRect/>
            <a:stretch>
              <a:fillRect t="-288494" b="171"/>
            </a:stretch>
          </a:blipFill>
        </p:spPr>
        <p:txBody>
          <a:bodyPr/>
          <a:lstStyle/>
          <a:p>
            <a:pPr lvl="0"/>
            <a:r>
              <a:rPr lang="nl-NL" dirty="0"/>
              <a:t> </a:t>
            </a:r>
          </a:p>
        </p:txBody>
      </p:sp>
      <p:sp>
        <p:nvSpPr>
          <p:cNvPr id="6" name="Tekstvak 5">
            <a:extLst>
              <a:ext uri="{FF2B5EF4-FFF2-40B4-BE49-F238E27FC236}">
                <a16:creationId xmlns:a16="http://schemas.microsoft.com/office/drawing/2014/main" id="{14DDF37C-97A3-7B91-8D3B-42CF268D356C}"/>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Titelblad 3 met aanpasbare achtergrond</a:t>
            </a:r>
          </a:p>
        </p:txBody>
      </p:sp>
      <p:pic>
        <p:nvPicPr>
          <p:cNvPr id="8" name="Graphic 7">
            <a:extLst>
              <a:ext uri="{FF2B5EF4-FFF2-40B4-BE49-F238E27FC236}">
                <a16:creationId xmlns:a16="http://schemas.microsoft.com/office/drawing/2014/main" id="{2B3FCDF1-6819-CBF8-6FCA-546314B1757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557910" y="268647"/>
            <a:ext cx="705716" cy="705716"/>
          </a:xfrm>
          <a:prstGeom prst="rect">
            <a:avLst/>
          </a:prstGeom>
        </p:spPr>
      </p:pic>
      <p:sp>
        <p:nvSpPr>
          <p:cNvPr id="10" name="Rechthoek 9">
            <a:extLst>
              <a:ext uri="{FF2B5EF4-FFF2-40B4-BE49-F238E27FC236}">
                <a16:creationId xmlns:a16="http://schemas.microsoft.com/office/drawing/2014/main" id="{48A28605-E35B-C1CC-A08B-4EF875F29429}"/>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11" name="Ovaal 10">
            <a:extLst>
              <a:ext uri="{FF2B5EF4-FFF2-40B4-BE49-F238E27FC236}">
                <a16:creationId xmlns:a16="http://schemas.microsoft.com/office/drawing/2014/main" id="{DF3227F9-9A7A-EF15-7EF3-A39461958ED3}"/>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12" name="Rechte verbindingslijn 11">
            <a:extLst>
              <a:ext uri="{FF2B5EF4-FFF2-40B4-BE49-F238E27FC236}">
                <a16:creationId xmlns:a16="http://schemas.microsoft.com/office/drawing/2014/main" id="{26ED907D-296E-DF28-F093-FDB76F55B836}"/>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359913181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 teamlid voorsteldia_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jdelijke aanduiding voor tekst 23">
            <a:extLst>
              <a:ext uri="{FF2B5EF4-FFF2-40B4-BE49-F238E27FC236}">
                <a16:creationId xmlns:a16="http://schemas.microsoft.com/office/drawing/2014/main" id="{E8BC65C1-ED9B-095A-6DD7-ADC734F1033F}"/>
              </a:ext>
            </a:extLst>
          </p:cNvPr>
          <p:cNvSpPr>
            <a:spLocks noGrp="1"/>
          </p:cNvSpPr>
          <p:nvPr>
            <p:ph type="body" sz="quarter" idx="16" hasCustomPrompt="1"/>
          </p:nvPr>
        </p:nvSpPr>
        <p:spPr>
          <a:xfrm>
            <a:off x="5632450" y="4968875"/>
            <a:ext cx="5001336" cy="609600"/>
          </a:xfrm>
          <a:prstGeom prst="rect">
            <a:avLst/>
          </a:prstGeom>
        </p:spPr>
        <p:txBody>
          <a:bodyPr/>
          <a:lstStyle>
            <a:lvl1pPr marL="0" indent="0" algn="r">
              <a:buNone/>
              <a:defRPr sz="5700" b="1">
                <a:solidFill>
                  <a:schemeClr val="bg1"/>
                </a:solidFill>
              </a:defRPr>
            </a:lvl1pPr>
          </a:lstStyle>
          <a:p>
            <a:pPr lvl="0"/>
            <a:r>
              <a:rPr lang="nl-NL" dirty="0"/>
              <a:t>Naam</a:t>
            </a:r>
          </a:p>
        </p:txBody>
      </p:sp>
      <p:sp>
        <p:nvSpPr>
          <p:cNvPr id="11" name="Tijdelijke aanduiding voor tekst 23">
            <a:extLst>
              <a:ext uri="{FF2B5EF4-FFF2-40B4-BE49-F238E27FC236}">
                <a16:creationId xmlns:a16="http://schemas.microsoft.com/office/drawing/2014/main" id="{D47672E5-C949-25E3-285E-BDBEF02750C4}"/>
              </a:ext>
            </a:extLst>
          </p:cNvPr>
          <p:cNvSpPr>
            <a:spLocks noGrp="1"/>
          </p:cNvSpPr>
          <p:nvPr>
            <p:ph type="body" sz="quarter" idx="17" hasCustomPrompt="1"/>
          </p:nvPr>
        </p:nvSpPr>
        <p:spPr>
          <a:xfrm>
            <a:off x="5632450" y="5730875"/>
            <a:ext cx="5001336" cy="609600"/>
          </a:xfrm>
          <a:prstGeom prst="rect">
            <a:avLst/>
          </a:prstGeom>
        </p:spPr>
        <p:txBody>
          <a:bodyPr/>
          <a:lstStyle>
            <a:lvl1pPr marL="0" indent="0" algn="r">
              <a:buNone/>
              <a:defRPr sz="5700" b="0">
                <a:solidFill>
                  <a:schemeClr val="bg1"/>
                </a:solidFill>
              </a:defRPr>
            </a:lvl1pPr>
          </a:lstStyle>
          <a:p>
            <a:pPr lvl="0"/>
            <a:r>
              <a:rPr lang="nl-NL" dirty="0"/>
              <a:t>Omschrijving</a:t>
            </a:r>
          </a:p>
        </p:txBody>
      </p:sp>
      <p:sp>
        <p:nvSpPr>
          <p:cNvPr id="9" name="Tijdelijke aanduiding voor afbeelding 8">
            <a:extLst>
              <a:ext uri="{FF2B5EF4-FFF2-40B4-BE49-F238E27FC236}">
                <a16:creationId xmlns:a16="http://schemas.microsoft.com/office/drawing/2014/main" id="{A48E2CB6-24B9-BFE3-1409-FAB7109369F3}"/>
              </a:ext>
              <a:ext uri="{C183D7F6-B498-43B3-948B-1728B52AA6E4}">
                <adec:decorative xmlns:adec="http://schemas.microsoft.com/office/drawing/2017/decorative" val="1"/>
              </a:ext>
            </a:extLst>
          </p:cNvPr>
          <p:cNvSpPr>
            <a:spLocks noGrp="1"/>
          </p:cNvSpPr>
          <p:nvPr>
            <p:ph type="pic" sz="quarter" idx="13"/>
          </p:nvPr>
        </p:nvSpPr>
        <p:spPr>
          <a:xfrm>
            <a:off x="11118849" y="1766461"/>
            <a:ext cx="7620001" cy="7773940"/>
          </a:xfrm>
          <a:prstGeom prst="ellipse">
            <a:avLst/>
          </a:prstGeom>
        </p:spPr>
        <p:txBody>
          <a:bodyPr/>
          <a:lstStyle/>
          <a:p>
            <a:endParaRPr lang="nl-NL"/>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lvl1pPr>
              <a:defRPr>
                <a:solidFill>
                  <a:schemeClr val="bg1"/>
                </a:solidFill>
              </a:defRPr>
            </a:lvl1pPr>
          </a:lstStyle>
          <a:p>
            <a:fld id="{7DE34BE4-3A37-9A45-94D3-CA046F0AF1A3}" type="slidenum">
              <a:rPr lang="nl-NL" smtClean="0"/>
              <a:pPr/>
              <a:t>‹nr.›</a:t>
            </a:fld>
            <a:endParaRPr lang="nl-NL" dirty="0"/>
          </a:p>
        </p:txBody>
      </p:sp>
      <p:sp>
        <p:nvSpPr>
          <p:cNvPr id="4" name="Tekstvak 3">
            <a:extLst>
              <a:ext uri="{FF2B5EF4-FFF2-40B4-BE49-F238E27FC236}">
                <a16:creationId xmlns:a16="http://schemas.microsoft.com/office/drawing/2014/main" id="{DB16F276-36A2-6B69-ADA6-60C295E70C09}"/>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1 teamlid </a:t>
            </a:r>
            <a:r>
              <a:rPr lang="nl-NL" dirty="0" err="1"/>
              <a:t>voorsteldia</a:t>
            </a:r>
            <a:r>
              <a:rPr lang="nl-NL" dirty="0"/>
              <a:t> - groen</a:t>
            </a:r>
          </a:p>
        </p:txBody>
      </p:sp>
      <p:grpSp>
        <p:nvGrpSpPr>
          <p:cNvPr id="5" name="object 10">
            <a:extLst>
              <a:ext uri="{FF2B5EF4-FFF2-40B4-BE49-F238E27FC236}">
                <a16:creationId xmlns:a16="http://schemas.microsoft.com/office/drawing/2014/main" id="{57CAFB5B-7DF8-5F7B-176D-513BC6EDB8F7}"/>
              </a:ext>
              <a:ext uri="{C183D7F6-B498-43B3-948B-1728B52AA6E4}">
                <adec:decorative xmlns:adec="http://schemas.microsoft.com/office/drawing/2017/decorative" val="1"/>
              </a:ext>
            </a:extLst>
          </p:cNvPr>
          <p:cNvGrpSpPr>
            <a:grpSpLocks noGrp="1" noUngrp="1" noRot="1" noMove="1" noResize="1"/>
          </p:cNvGrpSpPr>
          <p:nvPr userDrawn="1"/>
        </p:nvGrpSpPr>
        <p:grpSpPr>
          <a:xfrm>
            <a:off x="11118850" y="1768475"/>
            <a:ext cx="7620000" cy="7773940"/>
            <a:chOff x="3943439" y="2762176"/>
            <a:chExt cx="4439920" cy="4439920"/>
          </a:xfrm>
        </p:grpSpPr>
        <p:sp>
          <p:nvSpPr>
            <p:cNvPr id="6" name="object 11">
              <a:extLst>
                <a:ext uri="{FF2B5EF4-FFF2-40B4-BE49-F238E27FC236}">
                  <a16:creationId xmlns:a16="http://schemas.microsoft.com/office/drawing/2014/main" id="{DC30162C-7D9C-764C-906A-832C771A49FF}"/>
                </a:ext>
              </a:extLst>
            </p:cNvPr>
            <p:cNvSpPr>
              <a:spLocks noGrp="1" noRot="1" noMove="1" noResize="1" noEditPoints="1" noAdjustHandles="1" noChangeArrowheads="1" noChangeShapeType="1"/>
            </p:cNvSpPr>
            <p:nvPr/>
          </p:nvSpPr>
          <p:spPr>
            <a:xfrm>
              <a:off x="3943439" y="2762176"/>
              <a:ext cx="4439920" cy="4439920"/>
            </a:xfrm>
            <a:custGeom>
              <a:avLst/>
              <a:gdLst/>
              <a:ahLst/>
              <a:cxnLst/>
              <a:rect l="l" t="t" r="r" b="b"/>
              <a:pathLst>
                <a:path w="4439920"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7" name="object 12">
              <a:extLst>
                <a:ext uri="{FF2B5EF4-FFF2-40B4-BE49-F238E27FC236}">
                  <a16:creationId xmlns:a16="http://schemas.microsoft.com/office/drawing/2014/main" id="{245E060D-2EE7-3AB8-3D15-9CB8DD2B1F0C}"/>
                </a:ext>
              </a:extLst>
            </p:cNvPr>
            <p:cNvSpPr>
              <a:spLocks noGrp="1" noRot="1" noMove="1" noResize="1" noEditPoints="1" noAdjustHandles="1" noChangeArrowheads="1" noChangeShapeType="1"/>
            </p:cNvSpPr>
            <p:nvPr/>
          </p:nvSpPr>
          <p:spPr>
            <a:xfrm>
              <a:off x="4386554" y="3212026"/>
              <a:ext cx="3553460" cy="3990340"/>
            </a:xfrm>
            <a:custGeom>
              <a:avLst/>
              <a:gdLst/>
              <a:ahLst/>
              <a:cxnLst/>
              <a:rect l="l" t="t" r="r" b="b"/>
              <a:pathLst>
                <a:path w="3553459" h="3990340">
                  <a:moveTo>
                    <a:pt x="2661691" y="884999"/>
                  </a:moveTo>
                  <a:lnTo>
                    <a:pt x="2660383" y="836434"/>
                  </a:lnTo>
                  <a:lnTo>
                    <a:pt x="2656497" y="788568"/>
                  </a:lnTo>
                  <a:lnTo>
                    <a:pt x="2650109" y="741451"/>
                  </a:lnTo>
                  <a:lnTo>
                    <a:pt x="2641282" y="695147"/>
                  </a:lnTo>
                  <a:lnTo>
                    <a:pt x="2630081" y="649732"/>
                  </a:lnTo>
                  <a:lnTo>
                    <a:pt x="2616581" y="605269"/>
                  </a:lnTo>
                  <a:lnTo>
                    <a:pt x="2600833" y="561835"/>
                  </a:lnTo>
                  <a:lnTo>
                    <a:pt x="2582926" y="519480"/>
                  </a:lnTo>
                  <a:lnTo>
                    <a:pt x="2562910" y="478294"/>
                  </a:lnTo>
                  <a:lnTo>
                    <a:pt x="2540863" y="438327"/>
                  </a:lnTo>
                  <a:lnTo>
                    <a:pt x="2516860" y="399656"/>
                  </a:lnTo>
                  <a:lnTo>
                    <a:pt x="2490940" y="362331"/>
                  </a:lnTo>
                  <a:lnTo>
                    <a:pt x="2463203" y="326440"/>
                  </a:lnTo>
                  <a:lnTo>
                    <a:pt x="2433688" y="292049"/>
                  </a:lnTo>
                  <a:lnTo>
                    <a:pt x="2402484"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52" y="11595"/>
                  </a:lnTo>
                  <a:lnTo>
                    <a:pt x="1873135" y="5194"/>
                  </a:lnTo>
                  <a:lnTo>
                    <a:pt x="1825269" y="1320"/>
                  </a:lnTo>
                  <a:lnTo>
                    <a:pt x="1776704" y="0"/>
                  </a:lnTo>
                  <a:lnTo>
                    <a:pt x="1728152" y="1320"/>
                  </a:lnTo>
                  <a:lnTo>
                    <a:pt x="1680273" y="5194"/>
                  </a:lnTo>
                  <a:lnTo>
                    <a:pt x="1633156" y="11595"/>
                  </a:lnTo>
                  <a:lnTo>
                    <a:pt x="1586852" y="20421"/>
                  </a:lnTo>
                  <a:lnTo>
                    <a:pt x="1541437" y="31623"/>
                  </a:lnTo>
                  <a:lnTo>
                    <a:pt x="1496974" y="45123"/>
                  </a:lnTo>
                  <a:lnTo>
                    <a:pt x="1453540" y="60871"/>
                  </a:lnTo>
                  <a:lnTo>
                    <a:pt x="1411198" y="78778"/>
                  </a:lnTo>
                  <a:lnTo>
                    <a:pt x="1369999" y="98793"/>
                  </a:lnTo>
                  <a:lnTo>
                    <a:pt x="1330032" y="120840"/>
                  </a:lnTo>
                  <a:lnTo>
                    <a:pt x="1291361" y="144843"/>
                  </a:lnTo>
                  <a:lnTo>
                    <a:pt x="1254036" y="170764"/>
                  </a:lnTo>
                  <a:lnTo>
                    <a:pt x="1218158" y="198501"/>
                  </a:lnTo>
                  <a:lnTo>
                    <a:pt x="1183754" y="228015"/>
                  </a:lnTo>
                  <a:lnTo>
                    <a:pt x="1150924" y="259219"/>
                  </a:lnTo>
                  <a:lnTo>
                    <a:pt x="1119720" y="292049"/>
                  </a:lnTo>
                  <a:lnTo>
                    <a:pt x="1090206"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06" y="1443545"/>
                  </a:lnTo>
                  <a:lnTo>
                    <a:pt x="1119720" y="1477937"/>
                  </a:lnTo>
                  <a:lnTo>
                    <a:pt x="1150924" y="1510779"/>
                  </a:lnTo>
                  <a:lnTo>
                    <a:pt x="1183754" y="1541983"/>
                  </a:lnTo>
                  <a:lnTo>
                    <a:pt x="1218158" y="1571485"/>
                  </a:lnTo>
                  <a:lnTo>
                    <a:pt x="1254036" y="1599234"/>
                  </a:lnTo>
                  <a:lnTo>
                    <a:pt x="1291361" y="1625142"/>
                  </a:lnTo>
                  <a:lnTo>
                    <a:pt x="1330032" y="1649158"/>
                  </a:lnTo>
                  <a:lnTo>
                    <a:pt x="1369999" y="1671205"/>
                  </a:lnTo>
                  <a:lnTo>
                    <a:pt x="1411198" y="1691208"/>
                  </a:lnTo>
                  <a:lnTo>
                    <a:pt x="1453540" y="1709127"/>
                  </a:lnTo>
                  <a:lnTo>
                    <a:pt x="1496974"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52"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84" y="1510779"/>
                  </a:lnTo>
                  <a:lnTo>
                    <a:pt x="2433688" y="1477937"/>
                  </a:lnTo>
                  <a:lnTo>
                    <a:pt x="2463203" y="1443545"/>
                  </a:lnTo>
                  <a:lnTo>
                    <a:pt x="2490940" y="1407655"/>
                  </a:lnTo>
                  <a:lnTo>
                    <a:pt x="2516860" y="1370342"/>
                  </a:lnTo>
                  <a:lnTo>
                    <a:pt x="2540863" y="1331658"/>
                  </a:lnTo>
                  <a:lnTo>
                    <a:pt x="2562910" y="1291691"/>
                  </a:lnTo>
                  <a:lnTo>
                    <a:pt x="2582926" y="1250505"/>
                  </a:lnTo>
                  <a:lnTo>
                    <a:pt x="2600833" y="1208151"/>
                  </a:lnTo>
                  <a:lnTo>
                    <a:pt x="2616581" y="1164717"/>
                  </a:lnTo>
                  <a:lnTo>
                    <a:pt x="2630081" y="1120254"/>
                  </a:lnTo>
                  <a:lnTo>
                    <a:pt x="2641282" y="1074839"/>
                  </a:lnTo>
                  <a:lnTo>
                    <a:pt x="2650109" y="1028547"/>
                  </a:lnTo>
                  <a:lnTo>
                    <a:pt x="2656497" y="981417"/>
                  </a:lnTo>
                  <a:lnTo>
                    <a:pt x="2660383" y="933551"/>
                  </a:lnTo>
                  <a:lnTo>
                    <a:pt x="2661691" y="884999"/>
                  </a:lnTo>
                  <a:close/>
                </a:path>
                <a:path w="3553459" h="3990340">
                  <a:moveTo>
                    <a:pt x="3553409" y="3100908"/>
                  </a:moveTo>
                  <a:lnTo>
                    <a:pt x="3539350" y="3055023"/>
                  </a:lnTo>
                  <a:lnTo>
                    <a:pt x="3524135" y="3009646"/>
                  </a:lnTo>
                  <a:lnTo>
                    <a:pt x="3507790" y="2964789"/>
                  </a:lnTo>
                  <a:lnTo>
                    <a:pt x="3490341" y="2920492"/>
                  </a:lnTo>
                  <a:lnTo>
                    <a:pt x="3471786" y="2876766"/>
                  </a:lnTo>
                  <a:lnTo>
                    <a:pt x="3452152" y="2833611"/>
                  </a:lnTo>
                  <a:lnTo>
                    <a:pt x="3431451" y="2791066"/>
                  </a:lnTo>
                  <a:lnTo>
                    <a:pt x="3409708"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18" y="2333396"/>
                  </a:lnTo>
                  <a:lnTo>
                    <a:pt x="3073349" y="2300186"/>
                  </a:lnTo>
                  <a:lnTo>
                    <a:pt x="3039541" y="2267813"/>
                  </a:lnTo>
                  <a:lnTo>
                    <a:pt x="3004934" y="2236305"/>
                  </a:lnTo>
                  <a:lnTo>
                    <a:pt x="2969539" y="2205659"/>
                  </a:lnTo>
                  <a:lnTo>
                    <a:pt x="2933357" y="2175903"/>
                  </a:lnTo>
                  <a:lnTo>
                    <a:pt x="2896425" y="2147049"/>
                  </a:lnTo>
                  <a:lnTo>
                    <a:pt x="2858757" y="2119122"/>
                  </a:lnTo>
                  <a:lnTo>
                    <a:pt x="2820365" y="2092134"/>
                  </a:lnTo>
                  <a:lnTo>
                    <a:pt x="2781262" y="2066099"/>
                  </a:lnTo>
                  <a:lnTo>
                    <a:pt x="2741460" y="2041042"/>
                  </a:lnTo>
                  <a:lnTo>
                    <a:pt x="2700998" y="2016975"/>
                  </a:lnTo>
                  <a:lnTo>
                    <a:pt x="2659875" y="1993925"/>
                  </a:lnTo>
                  <a:lnTo>
                    <a:pt x="2618117" y="1971890"/>
                  </a:lnTo>
                  <a:lnTo>
                    <a:pt x="2575737" y="1950897"/>
                  </a:lnTo>
                  <a:lnTo>
                    <a:pt x="2532761" y="1930971"/>
                  </a:lnTo>
                  <a:lnTo>
                    <a:pt x="2489187" y="1912112"/>
                  </a:lnTo>
                  <a:lnTo>
                    <a:pt x="2445042"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04" y="1769986"/>
                  </a:lnTo>
                  <a:lnTo>
                    <a:pt x="1726374" y="1770659"/>
                  </a:lnTo>
                  <a:lnTo>
                    <a:pt x="1676361" y="1772666"/>
                  </a:lnTo>
                  <a:lnTo>
                    <a:pt x="1626704" y="1775980"/>
                  </a:lnTo>
                  <a:lnTo>
                    <a:pt x="1577416" y="1780590"/>
                  </a:lnTo>
                  <a:lnTo>
                    <a:pt x="1528495" y="1786483"/>
                  </a:lnTo>
                  <a:lnTo>
                    <a:pt x="1479994" y="1793646"/>
                  </a:lnTo>
                  <a:lnTo>
                    <a:pt x="1431899" y="1802053"/>
                  </a:lnTo>
                  <a:lnTo>
                    <a:pt x="1384249" y="1811680"/>
                  </a:lnTo>
                  <a:lnTo>
                    <a:pt x="1337043" y="1822526"/>
                  </a:lnTo>
                  <a:lnTo>
                    <a:pt x="1290294" y="1834578"/>
                  </a:lnTo>
                  <a:lnTo>
                    <a:pt x="1244053" y="1847799"/>
                  </a:lnTo>
                  <a:lnTo>
                    <a:pt x="1198295" y="1862175"/>
                  </a:lnTo>
                  <a:lnTo>
                    <a:pt x="1153071" y="1877695"/>
                  </a:lnTo>
                  <a:lnTo>
                    <a:pt x="1108367" y="1894357"/>
                  </a:lnTo>
                  <a:lnTo>
                    <a:pt x="1064234" y="1912112"/>
                  </a:lnTo>
                  <a:lnTo>
                    <a:pt x="1020660" y="1930971"/>
                  </a:lnTo>
                  <a:lnTo>
                    <a:pt x="977671" y="1950897"/>
                  </a:lnTo>
                  <a:lnTo>
                    <a:pt x="935291" y="1971890"/>
                  </a:lnTo>
                  <a:lnTo>
                    <a:pt x="893533" y="1993925"/>
                  </a:lnTo>
                  <a:lnTo>
                    <a:pt x="852411" y="2016975"/>
                  </a:lnTo>
                  <a:lnTo>
                    <a:pt x="811949" y="2041042"/>
                  </a:lnTo>
                  <a:lnTo>
                    <a:pt x="772160" y="2066099"/>
                  </a:lnTo>
                  <a:lnTo>
                    <a:pt x="733056" y="2092134"/>
                  </a:lnTo>
                  <a:lnTo>
                    <a:pt x="694664" y="2119122"/>
                  </a:lnTo>
                  <a:lnTo>
                    <a:pt x="656983" y="2147049"/>
                  </a:lnTo>
                  <a:lnTo>
                    <a:pt x="620052" y="2175903"/>
                  </a:lnTo>
                  <a:lnTo>
                    <a:pt x="583882" y="2205659"/>
                  </a:lnTo>
                  <a:lnTo>
                    <a:pt x="548474" y="2236305"/>
                  </a:lnTo>
                  <a:lnTo>
                    <a:pt x="513867" y="2267813"/>
                  </a:lnTo>
                  <a:lnTo>
                    <a:pt x="480072" y="2300186"/>
                  </a:lnTo>
                  <a:lnTo>
                    <a:pt x="447090" y="2333396"/>
                  </a:lnTo>
                  <a:lnTo>
                    <a:pt x="414959" y="2367432"/>
                  </a:lnTo>
                  <a:lnTo>
                    <a:pt x="383679" y="2402268"/>
                  </a:lnTo>
                  <a:lnTo>
                    <a:pt x="353288" y="2437879"/>
                  </a:lnTo>
                  <a:lnTo>
                    <a:pt x="323786" y="2474277"/>
                  </a:lnTo>
                  <a:lnTo>
                    <a:pt x="295186" y="2511412"/>
                  </a:lnTo>
                  <a:lnTo>
                    <a:pt x="267525" y="2549296"/>
                  </a:lnTo>
                  <a:lnTo>
                    <a:pt x="240804" y="2587891"/>
                  </a:lnTo>
                  <a:lnTo>
                    <a:pt x="215036"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24" y="3139135"/>
                  </a:lnTo>
                  <a:lnTo>
                    <a:pt x="59461" y="3176701"/>
                  </a:lnTo>
                  <a:lnTo>
                    <a:pt x="90385"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86" y="3677361"/>
                  </a:lnTo>
                  <a:lnTo>
                    <a:pt x="682332" y="3701719"/>
                  </a:lnTo>
                  <a:lnTo>
                    <a:pt x="724738" y="3725189"/>
                  </a:lnTo>
                  <a:lnTo>
                    <a:pt x="767715" y="3747757"/>
                  </a:lnTo>
                  <a:lnTo>
                    <a:pt x="811225" y="3769398"/>
                  </a:lnTo>
                  <a:lnTo>
                    <a:pt x="855281" y="3790124"/>
                  </a:lnTo>
                  <a:lnTo>
                    <a:pt x="899858" y="3809898"/>
                  </a:lnTo>
                  <a:lnTo>
                    <a:pt x="944930" y="3828707"/>
                  </a:lnTo>
                  <a:lnTo>
                    <a:pt x="990511" y="3846563"/>
                  </a:lnTo>
                  <a:lnTo>
                    <a:pt x="1036574" y="3863429"/>
                  </a:lnTo>
                  <a:lnTo>
                    <a:pt x="1083106" y="3879291"/>
                  </a:lnTo>
                  <a:lnTo>
                    <a:pt x="1130096" y="3894163"/>
                  </a:lnTo>
                  <a:lnTo>
                    <a:pt x="1177531" y="3908006"/>
                  </a:lnTo>
                  <a:lnTo>
                    <a:pt x="1225384" y="3920807"/>
                  </a:lnTo>
                  <a:lnTo>
                    <a:pt x="1273670" y="3932567"/>
                  </a:lnTo>
                  <a:lnTo>
                    <a:pt x="1322362" y="3943273"/>
                  </a:lnTo>
                  <a:lnTo>
                    <a:pt x="1371447" y="3952900"/>
                  </a:lnTo>
                  <a:lnTo>
                    <a:pt x="1420901" y="3961447"/>
                  </a:lnTo>
                  <a:lnTo>
                    <a:pt x="1470736" y="3968902"/>
                  </a:lnTo>
                  <a:lnTo>
                    <a:pt x="1520926" y="3975239"/>
                  </a:lnTo>
                  <a:lnTo>
                    <a:pt x="1571447" y="3980446"/>
                  </a:lnTo>
                  <a:lnTo>
                    <a:pt x="1622298" y="3984523"/>
                  </a:lnTo>
                  <a:lnTo>
                    <a:pt x="1673466" y="3987457"/>
                  </a:lnTo>
                  <a:lnTo>
                    <a:pt x="1724939" y="3989222"/>
                  </a:lnTo>
                  <a:lnTo>
                    <a:pt x="1776704" y="3989819"/>
                  </a:lnTo>
                  <a:lnTo>
                    <a:pt x="1828469" y="3989222"/>
                  </a:lnTo>
                  <a:lnTo>
                    <a:pt x="1879942" y="3987457"/>
                  </a:lnTo>
                  <a:lnTo>
                    <a:pt x="1931111" y="3984523"/>
                  </a:lnTo>
                  <a:lnTo>
                    <a:pt x="1981974" y="3980446"/>
                  </a:lnTo>
                  <a:lnTo>
                    <a:pt x="2032495" y="3975239"/>
                  </a:lnTo>
                  <a:lnTo>
                    <a:pt x="2082685" y="3968902"/>
                  </a:lnTo>
                  <a:lnTo>
                    <a:pt x="2132507" y="3961447"/>
                  </a:lnTo>
                  <a:lnTo>
                    <a:pt x="2181974" y="3952900"/>
                  </a:lnTo>
                  <a:lnTo>
                    <a:pt x="2231059" y="3943273"/>
                  </a:lnTo>
                  <a:lnTo>
                    <a:pt x="2279739" y="3932567"/>
                  </a:lnTo>
                  <a:lnTo>
                    <a:pt x="2328024" y="3920807"/>
                  </a:lnTo>
                  <a:lnTo>
                    <a:pt x="2375890" y="3908006"/>
                  </a:lnTo>
                  <a:lnTo>
                    <a:pt x="2423325" y="3894163"/>
                  </a:lnTo>
                  <a:lnTo>
                    <a:pt x="2470315" y="3879291"/>
                  </a:lnTo>
                  <a:lnTo>
                    <a:pt x="2516848" y="3863429"/>
                  </a:lnTo>
                  <a:lnTo>
                    <a:pt x="2562898" y="3846563"/>
                  </a:lnTo>
                  <a:lnTo>
                    <a:pt x="2608478" y="3828707"/>
                  </a:lnTo>
                  <a:lnTo>
                    <a:pt x="2653563" y="3809898"/>
                  </a:lnTo>
                  <a:lnTo>
                    <a:pt x="2698140" y="3790124"/>
                  </a:lnTo>
                  <a:lnTo>
                    <a:pt x="2742184" y="3769398"/>
                  </a:lnTo>
                  <a:lnTo>
                    <a:pt x="2785707" y="3747757"/>
                  </a:lnTo>
                  <a:lnTo>
                    <a:pt x="2828683" y="3725189"/>
                  </a:lnTo>
                  <a:lnTo>
                    <a:pt x="2871089" y="3701719"/>
                  </a:lnTo>
                  <a:lnTo>
                    <a:pt x="2912922" y="3677361"/>
                  </a:lnTo>
                  <a:lnTo>
                    <a:pt x="2954172" y="3652113"/>
                  </a:lnTo>
                  <a:lnTo>
                    <a:pt x="2994825" y="3626002"/>
                  </a:lnTo>
                  <a:lnTo>
                    <a:pt x="3034868" y="3599040"/>
                  </a:lnTo>
                  <a:lnTo>
                    <a:pt x="3074289" y="3571240"/>
                  </a:lnTo>
                  <a:lnTo>
                    <a:pt x="3113074" y="3542614"/>
                  </a:lnTo>
                  <a:lnTo>
                    <a:pt x="3151200" y="3513163"/>
                  </a:lnTo>
                  <a:lnTo>
                    <a:pt x="3188665" y="3482911"/>
                  </a:lnTo>
                  <a:lnTo>
                    <a:pt x="3225469" y="3451872"/>
                  </a:lnTo>
                  <a:lnTo>
                    <a:pt x="3261563" y="3420059"/>
                  </a:lnTo>
                  <a:lnTo>
                    <a:pt x="3296970" y="3387483"/>
                  </a:lnTo>
                  <a:lnTo>
                    <a:pt x="3331654" y="3354159"/>
                  </a:lnTo>
                  <a:lnTo>
                    <a:pt x="3365627" y="3320084"/>
                  </a:lnTo>
                  <a:lnTo>
                    <a:pt x="3398850" y="3285299"/>
                  </a:lnTo>
                  <a:lnTo>
                    <a:pt x="3431311" y="3249790"/>
                  </a:lnTo>
                  <a:lnTo>
                    <a:pt x="3463023" y="3213595"/>
                  </a:lnTo>
                  <a:lnTo>
                    <a:pt x="3493947" y="3176701"/>
                  </a:lnTo>
                  <a:lnTo>
                    <a:pt x="3524072" y="3139135"/>
                  </a:lnTo>
                  <a:lnTo>
                    <a:pt x="3553409" y="3100908"/>
                  </a:lnTo>
                  <a:close/>
                </a:path>
              </a:pathLst>
            </a:custGeom>
            <a:solidFill>
              <a:srgbClr val="368081"/>
            </a:solidFill>
          </p:spPr>
          <p:txBody>
            <a:bodyPr wrap="square" lIns="0" tIns="0" rIns="0" bIns="0" rtlCol="0"/>
            <a:lstStyle/>
            <a:p>
              <a:endParaRPr/>
            </a:p>
          </p:txBody>
        </p:sp>
      </p:grpSp>
    </p:spTree>
    <p:extLst>
      <p:ext uri="{BB962C8B-B14F-4D97-AF65-F5344CB8AC3E}">
        <p14:creationId xmlns:p14="http://schemas.microsoft.com/office/powerpoint/2010/main" val="256568257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teamleden voorsteldia_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8E2CB6-24B9-BFE3-1409-FAB7109369F3}"/>
              </a:ext>
              <a:ext uri="{C183D7F6-B498-43B3-948B-1728B52AA6E4}">
                <adec:decorative xmlns:adec="http://schemas.microsoft.com/office/drawing/2017/decorative" val="1"/>
              </a:ext>
            </a:extLst>
          </p:cNvPr>
          <p:cNvSpPr>
            <a:spLocks noGrp="1"/>
          </p:cNvSpPr>
          <p:nvPr>
            <p:ph type="pic" sz="quarter" idx="13"/>
          </p:nvPr>
        </p:nvSpPr>
        <p:spPr>
          <a:xfrm>
            <a:off x="3943203" y="2766985"/>
            <a:ext cx="4439920" cy="4435111"/>
          </a:xfrm>
          <a:prstGeom prst="ellipse">
            <a:avLst/>
          </a:prstGeom>
        </p:spPr>
        <p:txBody>
          <a:bodyPr/>
          <a:lstStyle/>
          <a:p>
            <a:endParaRPr lang="nl-NL" dirty="0"/>
          </a:p>
        </p:txBody>
      </p:sp>
      <p:sp>
        <p:nvSpPr>
          <p:cNvPr id="26" name="Tijdelijke aanduiding voor tekst 23">
            <a:extLst>
              <a:ext uri="{FF2B5EF4-FFF2-40B4-BE49-F238E27FC236}">
                <a16:creationId xmlns:a16="http://schemas.microsoft.com/office/drawing/2014/main" id="{AAA29BF6-8B34-2B85-E6CB-BCC7ABE3D622}"/>
              </a:ext>
            </a:extLst>
          </p:cNvPr>
          <p:cNvSpPr>
            <a:spLocks noGrp="1"/>
          </p:cNvSpPr>
          <p:nvPr>
            <p:ph type="body" sz="quarter" idx="16" hasCustomPrompt="1"/>
          </p:nvPr>
        </p:nvSpPr>
        <p:spPr>
          <a:xfrm>
            <a:off x="3727450" y="7635875"/>
            <a:ext cx="5001336" cy="457200"/>
          </a:xfrm>
          <a:prstGeom prst="rect">
            <a:avLst/>
          </a:prstGeom>
        </p:spPr>
        <p:txBody>
          <a:bodyPr/>
          <a:lstStyle>
            <a:lvl1pPr marL="0" indent="0" algn="ctr">
              <a:buNone/>
              <a:defRPr sz="3800" b="1">
                <a:solidFill>
                  <a:schemeClr val="bg1"/>
                </a:solidFill>
              </a:defRPr>
            </a:lvl1pPr>
          </a:lstStyle>
          <a:p>
            <a:pPr lvl="0"/>
            <a:r>
              <a:rPr lang="nl-NL" dirty="0"/>
              <a:t>Naam</a:t>
            </a:r>
          </a:p>
        </p:txBody>
      </p:sp>
      <p:sp>
        <p:nvSpPr>
          <p:cNvPr id="27" name="Tijdelijke aanduiding voor tekst 23">
            <a:extLst>
              <a:ext uri="{FF2B5EF4-FFF2-40B4-BE49-F238E27FC236}">
                <a16:creationId xmlns:a16="http://schemas.microsoft.com/office/drawing/2014/main" id="{81909DC0-0934-5423-7A89-7106D5D43D06}"/>
              </a:ext>
            </a:extLst>
          </p:cNvPr>
          <p:cNvSpPr>
            <a:spLocks noGrp="1"/>
          </p:cNvSpPr>
          <p:nvPr>
            <p:ph type="body" sz="quarter" idx="17" hasCustomPrompt="1"/>
          </p:nvPr>
        </p:nvSpPr>
        <p:spPr>
          <a:xfrm>
            <a:off x="3727450" y="8245475"/>
            <a:ext cx="5001336"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20" name="Tijdelijke aanduiding voor afbeelding 8">
            <a:extLst>
              <a:ext uri="{FF2B5EF4-FFF2-40B4-BE49-F238E27FC236}">
                <a16:creationId xmlns:a16="http://schemas.microsoft.com/office/drawing/2014/main" id="{A416E327-0511-8B1B-581E-9C1D17A08995}"/>
              </a:ext>
              <a:ext uri="{C183D7F6-B498-43B3-948B-1728B52AA6E4}">
                <adec:decorative xmlns:adec="http://schemas.microsoft.com/office/drawing/2017/decorative" val="1"/>
              </a:ext>
            </a:extLst>
          </p:cNvPr>
          <p:cNvSpPr>
            <a:spLocks noGrp="1"/>
          </p:cNvSpPr>
          <p:nvPr>
            <p:ph type="pic" sz="quarter" idx="14"/>
          </p:nvPr>
        </p:nvSpPr>
        <p:spPr>
          <a:xfrm>
            <a:off x="9407190" y="2766985"/>
            <a:ext cx="4439920" cy="4435111"/>
          </a:xfrm>
          <a:prstGeom prst="ellipse">
            <a:avLst/>
          </a:prstGeom>
        </p:spPr>
        <p:txBody>
          <a:bodyPr/>
          <a:lstStyle/>
          <a:p>
            <a:endParaRPr lang="nl-NL" dirty="0"/>
          </a:p>
        </p:txBody>
      </p:sp>
      <p:sp>
        <p:nvSpPr>
          <p:cNvPr id="28" name="Tijdelijke aanduiding voor tekst 23">
            <a:extLst>
              <a:ext uri="{FF2B5EF4-FFF2-40B4-BE49-F238E27FC236}">
                <a16:creationId xmlns:a16="http://schemas.microsoft.com/office/drawing/2014/main" id="{662A9F42-3CDA-E23D-56B0-594E98EBE38B}"/>
              </a:ext>
            </a:extLst>
          </p:cNvPr>
          <p:cNvSpPr>
            <a:spLocks noGrp="1"/>
          </p:cNvSpPr>
          <p:nvPr>
            <p:ph type="body" sz="quarter" idx="18" hasCustomPrompt="1"/>
          </p:nvPr>
        </p:nvSpPr>
        <p:spPr>
          <a:xfrm>
            <a:off x="9161097" y="7635875"/>
            <a:ext cx="5001336"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29" name="Tijdelijke aanduiding voor tekst 23">
            <a:extLst>
              <a:ext uri="{FF2B5EF4-FFF2-40B4-BE49-F238E27FC236}">
                <a16:creationId xmlns:a16="http://schemas.microsoft.com/office/drawing/2014/main" id="{6D1B04D9-5CA3-F256-DA42-31FA6384E07D}"/>
              </a:ext>
            </a:extLst>
          </p:cNvPr>
          <p:cNvSpPr>
            <a:spLocks noGrp="1"/>
          </p:cNvSpPr>
          <p:nvPr>
            <p:ph type="body" sz="quarter" idx="19" hasCustomPrompt="1"/>
          </p:nvPr>
        </p:nvSpPr>
        <p:spPr>
          <a:xfrm>
            <a:off x="9161097" y="8245475"/>
            <a:ext cx="5001336"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21" name="Tijdelijke aanduiding voor afbeelding 8">
            <a:extLst>
              <a:ext uri="{FF2B5EF4-FFF2-40B4-BE49-F238E27FC236}">
                <a16:creationId xmlns:a16="http://schemas.microsoft.com/office/drawing/2014/main" id="{23A291DF-1D95-0CD5-11FC-EA94A68DBF4E}"/>
              </a:ext>
              <a:ext uri="{C183D7F6-B498-43B3-948B-1728B52AA6E4}">
                <adec:decorative xmlns:adec="http://schemas.microsoft.com/office/drawing/2017/decorative" val="1"/>
              </a:ext>
            </a:extLst>
          </p:cNvPr>
          <p:cNvSpPr>
            <a:spLocks noGrp="1"/>
          </p:cNvSpPr>
          <p:nvPr>
            <p:ph type="pic" sz="quarter" idx="15"/>
          </p:nvPr>
        </p:nvSpPr>
        <p:spPr>
          <a:xfrm>
            <a:off x="14870941" y="2766985"/>
            <a:ext cx="4439920" cy="4435111"/>
          </a:xfrm>
          <a:prstGeom prst="ellipse">
            <a:avLst/>
          </a:prstGeom>
        </p:spPr>
        <p:txBody>
          <a:bodyPr/>
          <a:lstStyle/>
          <a:p>
            <a:endParaRPr lang="nl-NL" dirty="0"/>
          </a:p>
        </p:txBody>
      </p:sp>
      <p:sp>
        <p:nvSpPr>
          <p:cNvPr id="30" name="Tijdelijke aanduiding voor tekst 23">
            <a:extLst>
              <a:ext uri="{FF2B5EF4-FFF2-40B4-BE49-F238E27FC236}">
                <a16:creationId xmlns:a16="http://schemas.microsoft.com/office/drawing/2014/main" id="{6AB5B427-B8BD-06C7-178C-6B3364481C33}"/>
              </a:ext>
            </a:extLst>
          </p:cNvPr>
          <p:cNvSpPr>
            <a:spLocks noGrp="1"/>
          </p:cNvSpPr>
          <p:nvPr>
            <p:ph type="body" sz="quarter" idx="20" hasCustomPrompt="1"/>
          </p:nvPr>
        </p:nvSpPr>
        <p:spPr>
          <a:xfrm>
            <a:off x="14547850" y="7635875"/>
            <a:ext cx="5001336"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31" name="Tijdelijke aanduiding voor tekst 23">
            <a:extLst>
              <a:ext uri="{FF2B5EF4-FFF2-40B4-BE49-F238E27FC236}">
                <a16:creationId xmlns:a16="http://schemas.microsoft.com/office/drawing/2014/main" id="{0FED0920-A37A-2521-A4C7-757B17C677BD}"/>
              </a:ext>
            </a:extLst>
          </p:cNvPr>
          <p:cNvSpPr>
            <a:spLocks noGrp="1"/>
          </p:cNvSpPr>
          <p:nvPr>
            <p:ph type="body" sz="quarter" idx="21" hasCustomPrompt="1"/>
          </p:nvPr>
        </p:nvSpPr>
        <p:spPr>
          <a:xfrm>
            <a:off x="14547850" y="8245475"/>
            <a:ext cx="5001336"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lvl1pPr>
              <a:defRPr>
                <a:solidFill>
                  <a:schemeClr val="bg1"/>
                </a:solidFill>
              </a:defRPr>
            </a:lvl1pPr>
          </a:lstStyle>
          <a:p>
            <a:fld id="{7DE34BE4-3A37-9A45-94D3-CA046F0AF1A3}" type="slidenum">
              <a:rPr lang="nl-NL" smtClean="0"/>
              <a:pPr/>
              <a:t>‹nr.›</a:t>
            </a:fld>
            <a:endParaRPr lang="nl-NL" dirty="0"/>
          </a:p>
        </p:txBody>
      </p:sp>
      <p:grpSp>
        <p:nvGrpSpPr>
          <p:cNvPr id="2" name="object 10">
            <a:extLst>
              <a:ext uri="{FF2B5EF4-FFF2-40B4-BE49-F238E27FC236}">
                <a16:creationId xmlns:a16="http://schemas.microsoft.com/office/drawing/2014/main" id="{EFE786EF-C48A-A543-9247-46F074E119AC}"/>
              </a:ext>
              <a:ext uri="{C183D7F6-B498-43B3-948B-1728B52AA6E4}">
                <adec:decorative xmlns:adec="http://schemas.microsoft.com/office/drawing/2017/decorative" val="1"/>
              </a:ext>
            </a:extLst>
          </p:cNvPr>
          <p:cNvGrpSpPr>
            <a:grpSpLocks noGrp="1" noUngrp="1" noRot="1" noMove="1" noResize="1"/>
          </p:cNvGrpSpPr>
          <p:nvPr userDrawn="1"/>
        </p:nvGrpSpPr>
        <p:grpSpPr>
          <a:xfrm>
            <a:off x="3943439" y="2762176"/>
            <a:ext cx="4439920" cy="4439920"/>
            <a:chOff x="3943439" y="2762176"/>
            <a:chExt cx="4439920" cy="4439920"/>
          </a:xfrm>
        </p:grpSpPr>
        <p:sp>
          <p:nvSpPr>
            <p:cNvPr id="8" name="object 11">
              <a:extLst>
                <a:ext uri="{FF2B5EF4-FFF2-40B4-BE49-F238E27FC236}">
                  <a16:creationId xmlns:a16="http://schemas.microsoft.com/office/drawing/2014/main" id="{509C6C39-E6BF-6F72-5B7D-16D9474ED111}"/>
                </a:ext>
              </a:extLst>
            </p:cNvPr>
            <p:cNvSpPr>
              <a:spLocks noGrp="1" noRot="1" noMove="1" noResize="1" noEditPoints="1" noAdjustHandles="1" noChangeArrowheads="1" noChangeShapeType="1"/>
            </p:cNvSpPr>
            <p:nvPr/>
          </p:nvSpPr>
          <p:spPr>
            <a:xfrm>
              <a:off x="3943439" y="2762176"/>
              <a:ext cx="4439920" cy="4439920"/>
            </a:xfrm>
            <a:custGeom>
              <a:avLst/>
              <a:gdLst/>
              <a:ahLst/>
              <a:cxnLst/>
              <a:rect l="l" t="t" r="r" b="b"/>
              <a:pathLst>
                <a:path w="4439920"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22F22207-DE15-7936-DBA0-CDD1F0FE8A53}"/>
                </a:ext>
              </a:extLst>
            </p:cNvPr>
            <p:cNvSpPr>
              <a:spLocks noGrp="1" noRot="1" noMove="1" noResize="1" noEditPoints="1" noAdjustHandles="1" noChangeArrowheads="1" noChangeShapeType="1"/>
            </p:cNvSpPr>
            <p:nvPr/>
          </p:nvSpPr>
          <p:spPr>
            <a:xfrm>
              <a:off x="4386554" y="3212026"/>
              <a:ext cx="3553460" cy="3990340"/>
            </a:xfrm>
            <a:custGeom>
              <a:avLst/>
              <a:gdLst/>
              <a:ahLst/>
              <a:cxnLst/>
              <a:rect l="l" t="t" r="r" b="b"/>
              <a:pathLst>
                <a:path w="3553459" h="3990340">
                  <a:moveTo>
                    <a:pt x="2661691" y="884999"/>
                  </a:moveTo>
                  <a:lnTo>
                    <a:pt x="2660383" y="836434"/>
                  </a:lnTo>
                  <a:lnTo>
                    <a:pt x="2656497" y="788568"/>
                  </a:lnTo>
                  <a:lnTo>
                    <a:pt x="2650109" y="741451"/>
                  </a:lnTo>
                  <a:lnTo>
                    <a:pt x="2641282" y="695147"/>
                  </a:lnTo>
                  <a:lnTo>
                    <a:pt x="2630081" y="649732"/>
                  </a:lnTo>
                  <a:lnTo>
                    <a:pt x="2616581" y="605269"/>
                  </a:lnTo>
                  <a:lnTo>
                    <a:pt x="2600833" y="561835"/>
                  </a:lnTo>
                  <a:lnTo>
                    <a:pt x="2582926" y="519480"/>
                  </a:lnTo>
                  <a:lnTo>
                    <a:pt x="2562910" y="478294"/>
                  </a:lnTo>
                  <a:lnTo>
                    <a:pt x="2540863" y="438327"/>
                  </a:lnTo>
                  <a:lnTo>
                    <a:pt x="2516860" y="399656"/>
                  </a:lnTo>
                  <a:lnTo>
                    <a:pt x="2490940" y="362331"/>
                  </a:lnTo>
                  <a:lnTo>
                    <a:pt x="2463203" y="326440"/>
                  </a:lnTo>
                  <a:lnTo>
                    <a:pt x="2433688" y="292049"/>
                  </a:lnTo>
                  <a:lnTo>
                    <a:pt x="2402484"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52" y="11595"/>
                  </a:lnTo>
                  <a:lnTo>
                    <a:pt x="1873135" y="5194"/>
                  </a:lnTo>
                  <a:lnTo>
                    <a:pt x="1825269" y="1320"/>
                  </a:lnTo>
                  <a:lnTo>
                    <a:pt x="1776704" y="0"/>
                  </a:lnTo>
                  <a:lnTo>
                    <a:pt x="1728152" y="1320"/>
                  </a:lnTo>
                  <a:lnTo>
                    <a:pt x="1680273" y="5194"/>
                  </a:lnTo>
                  <a:lnTo>
                    <a:pt x="1633156" y="11595"/>
                  </a:lnTo>
                  <a:lnTo>
                    <a:pt x="1586852" y="20421"/>
                  </a:lnTo>
                  <a:lnTo>
                    <a:pt x="1541437" y="31623"/>
                  </a:lnTo>
                  <a:lnTo>
                    <a:pt x="1496974" y="45123"/>
                  </a:lnTo>
                  <a:lnTo>
                    <a:pt x="1453540" y="60871"/>
                  </a:lnTo>
                  <a:lnTo>
                    <a:pt x="1411198" y="78778"/>
                  </a:lnTo>
                  <a:lnTo>
                    <a:pt x="1369999" y="98793"/>
                  </a:lnTo>
                  <a:lnTo>
                    <a:pt x="1330032" y="120840"/>
                  </a:lnTo>
                  <a:lnTo>
                    <a:pt x="1291361" y="144843"/>
                  </a:lnTo>
                  <a:lnTo>
                    <a:pt x="1254036" y="170764"/>
                  </a:lnTo>
                  <a:lnTo>
                    <a:pt x="1218158" y="198501"/>
                  </a:lnTo>
                  <a:lnTo>
                    <a:pt x="1183754" y="228015"/>
                  </a:lnTo>
                  <a:lnTo>
                    <a:pt x="1150924" y="259219"/>
                  </a:lnTo>
                  <a:lnTo>
                    <a:pt x="1119720" y="292049"/>
                  </a:lnTo>
                  <a:lnTo>
                    <a:pt x="1090206"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06" y="1443545"/>
                  </a:lnTo>
                  <a:lnTo>
                    <a:pt x="1119720" y="1477937"/>
                  </a:lnTo>
                  <a:lnTo>
                    <a:pt x="1150924" y="1510779"/>
                  </a:lnTo>
                  <a:lnTo>
                    <a:pt x="1183754" y="1541983"/>
                  </a:lnTo>
                  <a:lnTo>
                    <a:pt x="1218158" y="1571485"/>
                  </a:lnTo>
                  <a:lnTo>
                    <a:pt x="1254036" y="1599234"/>
                  </a:lnTo>
                  <a:lnTo>
                    <a:pt x="1291361" y="1625142"/>
                  </a:lnTo>
                  <a:lnTo>
                    <a:pt x="1330032" y="1649158"/>
                  </a:lnTo>
                  <a:lnTo>
                    <a:pt x="1369999" y="1671205"/>
                  </a:lnTo>
                  <a:lnTo>
                    <a:pt x="1411198" y="1691208"/>
                  </a:lnTo>
                  <a:lnTo>
                    <a:pt x="1453540" y="1709127"/>
                  </a:lnTo>
                  <a:lnTo>
                    <a:pt x="1496974"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52"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84" y="1510779"/>
                  </a:lnTo>
                  <a:lnTo>
                    <a:pt x="2433688" y="1477937"/>
                  </a:lnTo>
                  <a:lnTo>
                    <a:pt x="2463203" y="1443545"/>
                  </a:lnTo>
                  <a:lnTo>
                    <a:pt x="2490940" y="1407655"/>
                  </a:lnTo>
                  <a:lnTo>
                    <a:pt x="2516860" y="1370342"/>
                  </a:lnTo>
                  <a:lnTo>
                    <a:pt x="2540863" y="1331658"/>
                  </a:lnTo>
                  <a:lnTo>
                    <a:pt x="2562910" y="1291691"/>
                  </a:lnTo>
                  <a:lnTo>
                    <a:pt x="2582926" y="1250505"/>
                  </a:lnTo>
                  <a:lnTo>
                    <a:pt x="2600833" y="1208151"/>
                  </a:lnTo>
                  <a:lnTo>
                    <a:pt x="2616581" y="1164717"/>
                  </a:lnTo>
                  <a:lnTo>
                    <a:pt x="2630081" y="1120254"/>
                  </a:lnTo>
                  <a:lnTo>
                    <a:pt x="2641282" y="1074839"/>
                  </a:lnTo>
                  <a:lnTo>
                    <a:pt x="2650109" y="1028547"/>
                  </a:lnTo>
                  <a:lnTo>
                    <a:pt x="2656497" y="981417"/>
                  </a:lnTo>
                  <a:lnTo>
                    <a:pt x="2660383" y="933551"/>
                  </a:lnTo>
                  <a:lnTo>
                    <a:pt x="2661691" y="884999"/>
                  </a:lnTo>
                  <a:close/>
                </a:path>
                <a:path w="3553459" h="3990340">
                  <a:moveTo>
                    <a:pt x="3553409" y="3100908"/>
                  </a:moveTo>
                  <a:lnTo>
                    <a:pt x="3539350" y="3055023"/>
                  </a:lnTo>
                  <a:lnTo>
                    <a:pt x="3524135" y="3009646"/>
                  </a:lnTo>
                  <a:lnTo>
                    <a:pt x="3507790" y="2964789"/>
                  </a:lnTo>
                  <a:lnTo>
                    <a:pt x="3490341" y="2920492"/>
                  </a:lnTo>
                  <a:lnTo>
                    <a:pt x="3471786" y="2876766"/>
                  </a:lnTo>
                  <a:lnTo>
                    <a:pt x="3452152" y="2833611"/>
                  </a:lnTo>
                  <a:lnTo>
                    <a:pt x="3431451" y="2791066"/>
                  </a:lnTo>
                  <a:lnTo>
                    <a:pt x="3409708"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18" y="2333396"/>
                  </a:lnTo>
                  <a:lnTo>
                    <a:pt x="3073349" y="2300186"/>
                  </a:lnTo>
                  <a:lnTo>
                    <a:pt x="3039541" y="2267813"/>
                  </a:lnTo>
                  <a:lnTo>
                    <a:pt x="3004934" y="2236305"/>
                  </a:lnTo>
                  <a:lnTo>
                    <a:pt x="2969539" y="2205659"/>
                  </a:lnTo>
                  <a:lnTo>
                    <a:pt x="2933357" y="2175903"/>
                  </a:lnTo>
                  <a:lnTo>
                    <a:pt x="2896425" y="2147049"/>
                  </a:lnTo>
                  <a:lnTo>
                    <a:pt x="2858757" y="2119122"/>
                  </a:lnTo>
                  <a:lnTo>
                    <a:pt x="2820365" y="2092134"/>
                  </a:lnTo>
                  <a:lnTo>
                    <a:pt x="2781262" y="2066099"/>
                  </a:lnTo>
                  <a:lnTo>
                    <a:pt x="2741460" y="2041042"/>
                  </a:lnTo>
                  <a:lnTo>
                    <a:pt x="2700998" y="2016975"/>
                  </a:lnTo>
                  <a:lnTo>
                    <a:pt x="2659875" y="1993925"/>
                  </a:lnTo>
                  <a:lnTo>
                    <a:pt x="2618117" y="1971890"/>
                  </a:lnTo>
                  <a:lnTo>
                    <a:pt x="2575737" y="1950897"/>
                  </a:lnTo>
                  <a:lnTo>
                    <a:pt x="2532761" y="1930971"/>
                  </a:lnTo>
                  <a:lnTo>
                    <a:pt x="2489187" y="1912112"/>
                  </a:lnTo>
                  <a:lnTo>
                    <a:pt x="2445042"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04" y="1769986"/>
                  </a:lnTo>
                  <a:lnTo>
                    <a:pt x="1726374" y="1770659"/>
                  </a:lnTo>
                  <a:lnTo>
                    <a:pt x="1676361" y="1772666"/>
                  </a:lnTo>
                  <a:lnTo>
                    <a:pt x="1626704" y="1775980"/>
                  </a:lnTo>
                  <a:lnTo>
                    <a:pt x="1577416" y="1780590"/>
                  </a:lnTo>
                  <a:lnTo>
                    <a:pt x="1528495" y="1786483"/>
                  </a:lnTo>
                  <a:lnTo>
                    <a:pt x="1479994" y="1793646"/>
                  </a:lnTo>
                  <a:lnTo>
                    <a:pt x="1431899" y="1802053"/>
                  </a:lnTo>
                  <a:lnTo>
                    <a:pt x="1384249" y="1811680"/>
                  </a:lnTo>
                  <a:lnTo>
                    <a:pt x="1337043" y="1822526"/>
                  </a:lnTo>
                  <a:lnTo>
                    <a:pt x="1290294" y="1834578"/>
                  </a:lnTo>
                  <a:lnTo>
                    <a:pt x="1244053" y="1847799"/>
                  </a:lnTo>
                  <a:lnTo>
                    <a:pt x="1198295" y="1862175"/>
                  </a:lnTo>
                  <a:lnTo>
                    <a:pt x="1153071" y="1877695"/>
                  </a:lnTo>
                  <a:lnTo>
                    <a:pt x="1108367" y="1894357"/>
                  </a:lnTo>
                  <a:lnTo>
                    <a:pt x="1064234" y="1912112"/>
                  </a:lnTo>
                  <a:lnTo>
                    <a:pt x="1020660" y="1930971"/>
                  </a:lnTo>
                  <a:lnTo>
                    <a:pt x="977671" y="1950897"/>
                  </a:lnTo>
                  <a:lnTo>
                    <a:pt x="935291" y="1971890"/>
                  </a:lnTo>
                  <a:lnTo>
                    <a:pt x="893533" y="1993925"/>
                  </a:lnTo>
                  <a:lnTo>
                    <a:pt x="852411" y="2016975"/>
                  </a:lnTo>
                  <a:lnTo>
                    <a:pt x="811949" y="2041042"/>
                  </a:lnTo>
                  <a:lnTo>
                    <a:pt x="772160" y="2066099"/>
                  </a:lnTo>
                  <a:lnTo>
                    <a:pt x="733056" y="2092134"/>
                  </a:lnTo>
                  <a:lnTo>
                    <a:pt x="694664" y="2119122"/>
                  </a:lnTo>
                  <a:lnTo>
                    <a:pt x="656983" y="2147049"/>
                  </a:lnTo>
                  <a:lnTo>
                    <a:pt x="620052" y="2175903"/>
                  </a:lnTo>
                  <a:lnTo>
                    <a:pt x="583882" y="2205659"/>
                  </a:lnTo>
                  <a:lnTo>
                    <a:pt x="548474" y="2236305"/>
                  </a:lnTo>
                  <a:lnTo>
                    <a:pt x="513867" y="2267813"/>
                  </a:lnTo>
                  <a:lnTo>
                    <a:pt x="480072" y="2300186"/>
                  </a:lnTo>
                  <a:lnTo>
                    <a:pt x="447090" y="2333396"/>
                  </a:lnTo>
                  <a:lnTo>
                    <a:pt x="414959" y="2367432"/>
                  </a:lnTo>
                  <a:lnTo>
                    <a:pt x="383679" y="2402268"/>
                  </a:lnTo>
                  <a:lnTo>
                    <a:pt x="353288" y="2437879"/>
                  </a:lnTo>
                  <a:lnTo>
                    <a:pt x="323786" y="2474277"/>
                  </a:lnTo>
                  <a:lnTo>
                    <a:pt x="295186" y="2511412"/>
                  </a:lnTo>
                  <a:lnTo>
                    <a:pt x="267525" y="2549296"/>
                  </a:lnTo>
                  <a:lnTo>
                    <a:pt x="240804" y="2587891"/>
                  </a:lnTo>
                  <a:lnTo>
                    <a:pt x="215036"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24" y="3139135"/>
                  </a:lnTo>
                  <a:lnTo>
                    <a:pt x="59461" y="3176701"/>
                  </a:lnTo>
                  <a:lnTo>
                    <a:pt x="90385"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86" y="3677361"/>
                  </a:lnTo>
                  <a:lnTo>
                    <a:pt x="682332" y="3701719"/>
                  </a:lnTo>
                  <a:lnTo>
                    <a:pt x="724738" y="3725189"/>
                  </a:lnTo>
                  <a:lnTo>
                    <a:pt x="767715" y="3747757"/>
                  </a:lnTo>
                  <a:lnTo>
                    <a:pt x="811225" y="3769398"/>
                  </a:lnTo>
                  <a:lnTo>
                    <a:pt x="855281" y="3790124"/>
                  </a:lnTo>
                  <a:lnTo>
                    <a:pt x="899858" y="3809898"/>
                  </a:lnTo>
                  <a:lnTo>
                    <a:pt x="944930" y="3828707"/>
                  </a:lnTo>
                  <a:lnTo>
                    <a:pt x="990511" y="3846563"/>
                  </a:lnTo>
                  <a:lnTo>
                    <a:pt x="1036574" y="3863429"/>
                  </a:lnTo>
                  <a:lnTo>
                    <a:pt x="1083106" y="3879291"/>
                  </a:lnTo>
                  <a:lnTo>
                    <a:pt x="1130096" y="3894163"/>
                  </a:lnTo>
                  <a:lnTo>
                    <a:pt x="1177531" y="3908006"/>
                  </a:lnTo>
                  <a:lnTo>
                    <a:pt x="1225384" y="3920807"/>
                  </a:lnTo>
                  <a:lnTo>
                    <a:pt x="1273670" y="3932567"/>
                  </a:lnTo>
                  <a:lnTo>
                    <a:pt x="1322362" y="3943273"/>
                  </a:lnTo>
                  <a:lnTo>
                    <a:pt x="1371447" y="3952900"/>
                  </a:lnTo>
                  <a:lnTo>
                    <a:pt x="1420901" y="3961447"/>
                  </a:lnTo>
                  <a:lnTo>
                    <a:pt x="1470736" y="3968902"/>
                  </a:lnTo>
                  <a:lnTo>
                    <a:pt x="1520926" y="3975239"/>
                  </a:lnTo>
                  <a:lnTo>
                    <a:pt x="1571447" y="3980446"/>
                  </a:lnTo>
                  <a:lnTo>
                    <a:pt x="1622298" y="3984523"/>
                  </a:lnTo>
                  <a:lnTo>
                    <a:pt x="1673466" y="3987457"/>
                  </a:lnTo>
                  <a:lnTo>
                    <a:pt x="1724939" y="3989222"/>
                  </a:lnTo>
                  <a:lnTo>
                    <a:pt x="1776704" y="3989819"/>
                  </a:lnTo>
                  <a:lnTo>
                    <a:pt x="1828469" y="3989222"/>
                  </a:lnTo>
                  <a:lnTo>
                    <a:pt x="1879942" y="3987457"/>
                  </a:lnTo>
                  <a:lnTo>
                    <a:pt x="1931111" y="3984523"/>
                  </a:lnTo>
                  <a:lnTo>
                    <a:pt x="1981974" y="3980446"/>
                  </a:lnTo>
                  <a:lnTo>
                    <a:pt x="2032495" y="3975239"/>
                  </a:lnTo>
                  <a:lnTo>
                    <a:pt x="2082685" y="3968902"/>
                  </a:lnTo>
                  <a:lnTo>
                    <a:pt x="2132507" y="3961447"/>
                  </a:lnTo>
                  <a:lnTo>
                    <a:pt x="2181974" y="3952900"/>
                  </a:lnTo>
                  <a:lnTo>
                    <a:pt x="2231059" y="3943273"/>
                  </a:lnTo>
                  <a:lnTo>
                    <a:pt x="2279739" y="3932567"/>
                  </a:lnTo>
                  <a:lnTo>
                    <a:pt x="2328024" y="3920807"/>
                  </a:lnTo>
                  <a:lnTo>
                    <a:pt x="2375890" y="3908006"/>
                  </a:lnTo>
                  <a:lnTo>
                    <a:pt x="2423325" y="3894163"/>
                  </a:lnTo>
                  <a:lnTo>
                    <a:pt x="2470315" y="3879291"/>
                  </a:lnTo>
                  <a:lnTo>
                    <a:pt x="2516848" y="3863429"/>
                  </a:lnTo>
                  <a:lnTo>
                    <a:pt x="2562898" y="3846563"/>
                  </a:lnTo>
                  <a:lnTo>
                    <a:pt x="2608478" y="3828707"/>
                  </a:lnTo>
                  <a:lnTo>
                    <a:pt x="2653563" y="3809898"/>
                  </a:lnTo>
                  <a:lnTo>
                    <a:pt x="2698140" y="3790124"/>
                  </a:lnTo>
                  <a:lnTo>
                    <a:pt x="2742184" y="3769398"/>
                  </a:lnTo>
                  <a:lnTo>
                    <a:pt x="2785707" y="3747757"/>
                  </a:lnTo>
                  <a:lnTo>
                    <a:pt x="2828683" y="3725189"/>
                  </a:lnTo>
                  <a:lnTo>
                    <a:pt x="2871089" y="3701719"/>
                  </a:lnTo>
                  <a:lnTo>
                    <a:pt x="2912922" y="3677361"/>
                  </a:lnTo>
                  <a:lnTo>
                    <a:pt x="2954172" y="3652113"/>
                  </a:lnTo>
                  <a:lnTo>
                    <a:pt x="2994825" y="3626002"/>
                  </a:lnTo>
                  <a:lnTo>
                    <a:pt x="3034868" y="3599040"/>
                  </a:lnTo>
                  <a:lnTo>
                    <a:pt x="3074289" y="3571240"/>
                  </a:lnTo>
                  <a:lnTo>
                    <a:pt x="3113074" y="3542614"/>
                  </a:lnTo>
                  <a:lnTo>
                    <a:pt x="3151200" y="3513163"/>
                  </a:lnTo>
                  <a:lnTo>
                    <a:pt x="3188665" y="3482911"/>
                  </a:lnTo>
                  <a:lnTo>
                    <a:pt x="3225469" y="3451872"/>
                  </a:lnTo>
                  <a:lnTo>
                    <a:pt x="3261563" y="3420059"/>
                  </a:lnTo>
                  <a:lnTo>
                    <a:pt x="3296970" y="3387483"/>
                  </a:lnTo>
                  <a:lnTo>
                    <a:pt x="3331654" y="3354159"/>
                  </a:lnTo>
                  <a:lnTo>
                    <a:pt x="3365627" y="3320084"/>
                  </a:lnTo>
                  <a:lnTo>
                    <a:pt x="3398850" y="3285299"/>
                  </a:lnTo>
                  <a:lnTo>
                    <a:pt x="3431311" y="3249790"/>
                  </a:lnTo>
                  <a:lnTo>
                    <a:pt x="3463023" y="3213595"/>
                  </a:lnTo>
                  <a:lnTo>
                    <a:pt x="3493947" y="3176701"/>
                  </a:lnTo>
                  <a:lnTo>
                    <a:pt x="3524072" y="3139135"/>
                  </a:lnTo>
                  <a:lnTo>
                    <a:pt x="3553409" y="3100908"/>
                  </a:lnTo>
                  <a:close/>
                </a:path>
              </a:pathLst>
            </a:custGeom>
            <a:solidFill>
              <a:srgbClr val="368081"/>
            </a:solidFill>
          </p:spPr>
          <p:txBody>
            <a:bodyPr wrap="square" lIns="0" tIns="0" rIns="0" bIns="0" rtlCol="0"/>
            <a:lstStyle/>
            <a:p>
              <a:endParaRPr/>
            </a:p>
          </p:txBody>
        </p:sp>
      </p:grpSp>
      <p:grpSp>
        <p:nvGrpSpPr>
          <p:cNvPr id="11" name="object 13">
            <a:extLst>
              <a:ext uri="{FF2B5EF4-FFF2-40B4-BE49-F238E27FC236}">
                <a16:creationId xmlns:a16="http://schemas.microsoft.com/office/drawing/2014/main" id="{B68C03E9-8EFE-7CF1-9ECC-6117542BD3F0}"/>
              </a:ext>
              <a:ext uri="{C183D7F6-B498-43B3-948B-1728B52AA6E4}">
                <adec:decorative xmlns:adec="http://schemas.microsoft.com/office/drawing/2017/decorative" val="1"/>
              </a:ext>
            </a:extLst>
          </p:cNvPr>
          <p:cNvGrpSpPr>
            <a:grpSpLocks noGrp="1" noUngrp="1" noRot="1" noMove="1" noResize="1"/>
          </p:cNvGrpSpPr>
          <p:nvPr userDrawn="1"/>
        </p:nvGrpSpPr>
        <p:grpSpPr>
          <a:xfrm>
            <a:off x="9407426" y="2762176"/>
            <a:ext cx="4439920" cy="4439920"/>
            <a:chOff x="9407426" y="2762176"/>
            <a:chExt cx="4439920" cy="4439920"/>
          </a:xfrm>
        </p:grpSpPr>
        <p:sp>
          <p:nvSpPr>
            <p:cNvPr id="12" name="object 14">
              <a:extLst>
                <a:ext uri="{FF2B5EF4-FFF2-40B4-BE49-F238E27FC236}">
                  <a16:creationId xmlns:a16="http://schemas.microsoft.com/office/drawing/2014/main" id="{1708DEEA-06A9-4A02-CD4E-29509787E294}"/>
                </a:ext>
              </a:extLst>
            </p:cNvPr>
            <p:cNvSpPr>
              <a:spLocks noGrp="1" noRot="1" noMove="1" noResize="1" noEditPoints="1" noAdjustHandles="1" noChangeArrowheads="1" noChangeShapeType="1"/>
            </p:cNvSpPr>
            <p:nvPr/>
          </p:nvSpPr>
          <p:spPr>
            <a:xfrm>
              <a:off x="9407426" y="2762176"/>
              <a:ext cx="4439920" cy="4439920"/>
            </a:xfrm>
            <a:custGeom>
              <a:avLst/>
              <a:gdLst/>
              <a:ahLst/>
              <a:cxnLst/>
              <a:rect l="l" t="t" r="r" b="b"/>
              <a:pathLst>
                <a:path w="4439919"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3" name="object 15">
              <a:extLst>
                <a:ext uri="{FF2B5EF4-FFF2-40B4-BE49-F238E27FC236}">
                  <a16:creationId xmlns:a16="http://schemas.microsoft.com/office/drawing/2014/main" id="{FF12A8C5-D608-BDF2-D1FA-A6DD530400DB}"/>
                </a:ext>
              </a:extLst>
            </p:cNvPr>
            <p:cNvSpPr>
              <a:spLocks noGrp="1" noRot="1" noMove="1" noResize="1" noEditPoints="1" noAdjustHandles="1" noChangeArrowheads="1" noChangeShapeType="1"/>
            </p:cNvSpPr>
            <p:nvPr/>
          </p:nvSpPr>
          <p:spPr>
            <a:xfrm>
              <a:off x="9850539" y="3212026"/>
              <a:ext cx="3553460" cy="3990340"/>
            </a:xfrm>
            <a:custGeom>
              <a:avLst/>
              <a:gdLst/>
              <a:ahLst/>
              <a:cxnLst/>
              <a:rect l="l" t="t" r="r" b="b"/>
              <a:pathLst>
                <a:path w="3553459" h="3990340">
                  <a:moveTo>
                    <a:pt x="2661691" y="884999"/>
                  </a:moveTo>
                  <a:lnTo>
                    <a:pt x="2660383" y="836434"/>
                  </a:lnTo>
                  <a:lnTo>
                    <a:pt x="2656509" y="788568"/>
                  </a:lnTo>
                  <a:lnTo>
                    <a:pt x="2650109" y="741451"/>
                  </a:lnTo>
                  <a:lnTo>
                    <a:pt x="2641282" y="695147"/>
                  </a:lnTo>
                  <a:lnTo>
                    <a:pt x="2630081" y="649732"/>
                  </a:lnTo>
                  <a:lnTo>
                    <a:pt x="2616581" y="605269"/>
                  </a:lnTo>
                  <a:lnTo>
                    <a:pt x="2600845" y="561835"/>
                  </a:lnTo>
                  <a:lnTo>
                    <a:pt x="2582926" y="519480"/>
                  </a:lnTo>
                  <a:lnTo>
                    <a:pt x="2562923" y="478294"/>
                  </a:lnTo>
                  <a:lnTo>
                    <a:pt x="2540876" y="438327"/>
                  </a:lnTo>
                  <a:lnTo>
                    <a:pt x="2516860" y="399656"/>
                  </a:lnTo>
                  <a:lnTo>
                    <a:pt x="2490952" y="362331"/>
                  </a:lnTo>
                  <a:lnTo>
                    <a:pt x="2463203" y="326440"/>
                  </a:lnTo>
                  <a:lnTo>
                    <a:pt x="2433701" y="292049"/>
                  </a:lnTo>
                  <a:lnTo>
                    <a:pt x="2402497"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65" y="11595"/>
                  </a:lnTo>
                  <a:lnTo>
                    <a:pt x="1873135" y="5194"/>
                  </a:lnTo>
                  <a:lnTo>
                    <a:pt x="1825269" y="1320"/>
                  </a:lnTo>
                  <a:lnTo>
                    <a:pt x="1776704" y="0"/>
                  </a:lnTo>
                  <a:lnTo>
                    <a:pt x="1728152" y="1320"/>
                  </a:lnTo>
                  <a:lnTo>
                    <a:pt x="1680273" y="5194"/>
                  </a:lnTo>
                  <a:lnTo>
                    <a:pt x="1633156" y="11595"/>
                  </a:lnTo>
                  <a:lnTo>
                    <a:pt x="1586852" y="20421"/>
                  </a:lnTo>
                  <a:lnTo>
                    <a:pt x="1541437" y="31623"/>
                  </a:lnTo>
                  <a:lnTo>
                    <a:pt x="1496987" y="45123"/>
                  </a:lnTo>
                  <a:lnTo>
                    <a:pt x="1453540" y="60871"/>
                  </a:lnTo>
                  <a:lnTo>
                    <a:pt x="1411198" y="78778"/>
                  </a:lnTo>
                  <a:lnTo>
                    <a:pt x="1369999" y="98793"/>
                  </a:lnTo>
                  <a:lnTo>
                    <a:pt x="1330032" y="120840"/>
                  </a:lnTo>
                  <a:lnTo>
                    <a:pt x="1291361" y="144843"/>
                  </a:lnTo>
                  <a:lnTo>
                    <a:pt x="1254048" y="170764"/>
                  </a:lnTo>
                  <a:lnTo>
                    <a:pt x="1218158" y="198501"/>
                  </a:lnTo>
                  <a:lnTo>
                    <a:pt x="1183754" y="228015"/>
                  </a:lnTo>
                  <a:lnTo>
                    <a:pt x="1150924" y="259219"/>
                  </a:lnTo>
                  <a:lnTo>
                    <a:pt x="1119720" y="292049"/>
                  </a:lnTo>
                  <a:lnTo>
                    <a:pt x="1090218" y="326440"/>
                  </a:lnTo>
                  <a:lnTo>
                    <a:pt x="1062469" y="362331"/>
                  </a:lnTo>
                  <a:lnTo>
                    <a:pt x="1036561" y="399656"/>
                  </a:lnTo>
                  <a:lnTo>
                    <a:pt x="1012545" y="438327"/>
                  </a:lnTo>
                  <a:lnTo>
                    <a:pt x="990498" y="478294"/>
                  </a:lnTo>
                  <a:lnTo>
                    <a:pt x="970483" y="519480"/>
                  </a:lnTo>
                  <a:lnTo>
                    <a:pt x="952576" y="561835"/>
                  </a:lnTo>
                  <a:lnTo>
                    <a:pt x="936840" y="605269"/>
                  </a:lnTo>
                  <a:lnTo>
                    <a:pt x="923328" y="649732"/>
                  </a:lnTo>
                  <a:lnTo>
                    <a:pt x="912126" y="695147"/>
                  </a:lnTo>
                  <a:lnTo>
                    <a:pt x="903300" y="741451"/>
                  </a:lnTo>
                  <a:lnTo>
                    <a:pt x="896912" y="788568"/>
                  </a:lnTo>
                  <a:lnTo>
                    <a:pt x="893025" y="836434"/>
                  </a:lnTo>
                  <a:lnTo>
                    <a:pt x="891717" y="884999"/>
                  </a:lnTo>
                  <a:lnTo>
                    <a:pt x="893025" y="933551"/>
                  </a:lnTo>
                  <a:lnTo>
                    <a:pt x="896912" y="981417"/>
                  </a:lnTo>
                  <a:lnTo>
                    <a:pt x="903300" y="1028547"/>
                  </a:lnTo>
                  <a:lnTo>
                    <a:pt x="912126" y="1074839"/>
                  </a:lnTo>
                  <a:lnTo>
                    <a:pt x="923328" y="1120254"/>
                  </a:lnTo>
                  <a:lnTo>
                    <a:pt x="936840" y="1164717"/>
                  </a:lnTo>
                  <a:lnTo>
                    <a:pt x="952576" y="1208151"/>
                  </a:lnTo>
                  <a:lnTo>
                    <a:pt x="970483" y="1250505"/>
                  </a:lnTo>
                  <a:lnTo>
                    <a:pt x="990498" y="1291691"/>
                  </a:lnTo>
                  <a:lnTo>
                    <a:pt x="1012545" y="1331658"/>
                  </a:lnTo>
                  <a:lnTo>
                    <a:pt x="1036561" y="1370342"/>
                  </a:lnTo>
                  <a:lnTo>
                    <a:pt x="1062469" y="1407655"/>
                  </a:lnTo>
                  <a:lnTo>
                    <a:pt x="1090218" y="1443545"/>
                  </a:lnTo>
                  <a:lnTo>
                    <a:pt x="1119720" y="1477937"/>
                  </a:lnTo>
                  <a:lnTo>
                    <a:pt x="1150924" y="1510779"/>
                  </a:lnTo>
                  <a:lnTo>
                    <a:pt x="1183754" y="1541983"/>
                  </a:lnTo>
                  <a:lnTo>
                    <a:pt x="1218158" y="1571485"/>
                  </a:lnTo>
                  <a:lnTo>
                    <a:pt x="1254048" y="1599234"/>
                  </a:lnTo>
                  <a:lnTo>
                    <a:pt x="1291361" y="1625142"/>
                  </a:lnTo>
                  <a:lnTo>
                    <a:pt x="1330032" y="1649158"/>
                  </a:lnTo>
                  <a:lnTo>
                    <a:pt x="1369999" y="1671205"/>
                  </a:lnTo>
                  <a:lnTo>
                    <a:pt x="1411198" y="1691208"/>
                  </a:lnTo>
                  <a:lnTo>
                    <a:pt x="1453540" y="1709127"/>
                  </a:lnTo>
                  <a:lnTo>
                    <a:pt x="1496987" y="1724863"/>
                  </a:lnTo>
                  <a:lnTo>
                    <a:pt x="1541437" y="1738376"/>
                  </a:lnTo>
                  <a:lnTo>
                    <a:pt x="1586852" y="1749577"/>
                  </a:lnTo>
                  <a:lnTo>
                    <a:pt x="1633156" y="1758403"/>
                  </a:lnTo>
                  <a:lnTo>
                    <a:pt x="1680273" y="1764792"/>
                  </a:lnTo>
                  <a:lnTo>
                    <a:pt x="1728152" y="1768678"/>
                  </a:lnTo>
                  <a:lnTo>
                    <a:pt x="1776704" y="1769986"/>
                  </a:lnTo>
                  <a:lnTo>
                    <a:pt x="1825269" y="1768678"/>
                  </a:lnTo>
                  <a:lnTo>
                    <a:pt x="1873135" y="1764792"/>
                  </a:lnTo>
                  <a:lnTo>
                    <a:pt x="1920265"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97" y="1510779"/>
                  </a:lnTo>
                  <a:lnTo>
                    <a:pt x="2433701" y="1477937"/>
                  </a:lnTo>
                  <a:lnTo>
                    <a:pt x="2463203" y="1443545"/>
                  </a:lnTo>
                  <a:lnTo>
                    <a:pt x="2490952" y="1407655"/>
                  </a:lnTo>
                  <a:lnTo>
                    <a:pt x="2516860" y="1370342"/>
                  </a:lnTo>
                  <a:lnTo>
                    <a:pt x="2540876" y="1331658"/>
                  </a:lnTo>
                  <a:lnTo>
                    <a:pt x="2562923" y="1291691"/>
                  </a:lnTo>
                  <a:lnTo>
                    <a:pt x="2582926" y="1250505"/>
                  </a:lnTo>
                  <a:lnTo>
                    <a:pt x="2600845" y="1208151"/>
                  </a:lnTo>
                  <a:lnTo>
                    <a:pt x="2616581" y="1164717"/>
                  </a:lnTo>
                  <a:lnTo>
                    <a:pt x="2630081" y="1120254"/>
                  </a:lnTo>
                  <a:lnTo>
                    <a:pt x="2641282" y="1074839"/>
                  </a:lnTo>
                  <a:lnTo>
                    <a:pt x="2650109" y="1028547"/>
                  </a:lnTo>
                  <a:lnTo>
                    <a:pt x="2656509" y="981417"/>
                  </a:lnTo>
                  <a:lnTo>
                    <a:pt x="2660383" y="933551"/>
                  </a:lnTo>
                  <a:lnTo>
                    <a:pt x="2661691" y="884999"/>
                  </a:lnTo>
                  <a:close/>
                </a:path>
                <a:path w="3553459" h="3990340">
                  <a:moveTo>
                    <a:pt x="3553409" y="3100908"/>
                  </a:moveTo>
                  <a:lnTo>
                    <a:pt x="3539350" y="3055023"/>
                  </a:lnTo>
                  <a:lnTo>
                    <a:pt x="3524135" y="3009646"/>
                  </a:lnTo>
                  <a:lnTo>
                    <a:pt x="3507803" y="2964789"/>
                  </a:lnTo>
                  <a:lnTo>
                    <a:pt x="3490341" y="2920492"/>
                  </a:lnTo>
                  <a:lnTo>
                    <a:pt x="3471786" y="2876766"/>
                  </a:lnTo>
                  <a:lnTo>
                    <a:pt x="3452152" y="2833611"/>
                  </a:lnTo>
                  <a:lnTo>
                    <a:pt x="3431463" y="2791066"/>
                  </a:lnTo>
                  <a:lnTo>
                    <a:pt x="3409721" y="2749131"/>
                  </a:lnTo>
                  <a:lnTo>
                    <a:pt x="3386937" y="2707830"/>
                  </a:lnTo>
                  <a:lnTo>
                    <a:pt x="3363150" y="2667177"/>
                  </a:lnTo>
                  <a:lnTo>
                    <a:pt x="3338372" y="2627185"/>
                  </a:lnTo>
                  <a:lnTo>
                    <a:pt x="3312617" y="2587891"/>
                  </a:lnTo>
                  <a:lnTo>
                    <a:pt x="3285896" y="2549296"/>
                  </a:lnTo>
                  <a:lnTo>
                    <a:pt x="3258223" y="2511412"/>
                  </a:lnTo>
                  <a:lnTo>
                    <a:pt x="3229635" y="2474277"/>
                  </a:lnTo>
                  <a:lnTo>
                    <a:pt x="3200133" y="2437879"/>
                  </a:lnTo>
                  <a:lnTo>
                    <a:pt x="3169729" y="2402268"/>
                  </a:lnTo>
                  <a:lnTo>
                    <a:pt x="3138462" y="2367432"/>
                  </a:lnTo>
                  <a:lnTo>
                    <a:pt x="3106331" y="2333396"/>
                  </a:lnTo>
                  <a:lnTo>
                    <a:pt x="3073349" y="2300186"/>
                  </a:lnTo>
                  <a:lnTo>
                    <a:pt x="3039554" y="2267813"/>
                  </a:lnTo>
                  <a:lnTo>
                    <a:pt x="3004947" y="2236305"/>
                  </a:lnTo>
                  <a:lnTo>
                    <a:pt x="2969539" y="2205659"/>
                  </a:lnTo>
                  <a:lnTo>
                    <a:pt x="2933369" y="2175903"/>
                  </a:lnTo>
                  <a:lnTo>
                    <a:pt x="2896438" y="2147049"/>
                  </a:lnTo>
                  <a:lnTo>
                    <a:pt x="2858757" y="2119122"/>
                  </a:lnTo>
                  <a:lnTo>
                    <a:pt x="2820365" y="2092134"/>
                  </a:lnTo>
                  <a:lnTo>
                    <a:pt x="2781262" y="2066099"/>
                  </a:lnTo>
                  <a:lnTo>
                    <a:pt x="2741472" y="2041042"/>
                  </a:lnTo>
                  <a:lnTo>
                    <a:pt x="2700998" y="2016975"/>
                  </a:lnTo>
                  <a:lnTo>
                    <a:pt x="2659888" y="1993925"/>
                  </a:lnTo>
                  <a:lnTo>
                    <a:pt x="2618130" y="1971890"/>
                  </a:lnTo>
                  <a:lnTo>
                    <a:pt x="2575750" y="1950897"/>
                  </a:lnTo>
                  <a:lnTo>
                    <a:pt x="2532761" y="1930971"/>
                  </a:lnTo>
                  <a:lnTo>
                    <a:pt x="2489187" y="1912112"/>
                  </a:lnTo>
                  <a:lnTo>
                    <a:pt x="2445054" y="1894357"/>
                  </a:lnTo>
                  <a:lnTo>
                    <a:pt x="2400350" y="1877695"/>
                  </a:lnTo>
                  <a:lnTo>
                    <a:pt x="2355126" y="1862175"/>
                  </a:lnTo>
                  <a:lnTo>
                    <a:pt x="2309368" y="1847799"/>
                  </a:lnTo>
                  <a:lnTo>
                    <a:pt x="2263114" y="1834578"/>
                  </a:lnTo>
                  <a:lnTo>
                    <a:pt x="2216378" y="1822526"/>
                  </a:lnTo>
                  <a:lnTo>
                    <a:pt x="2169172" y="1811680"/>
                  </a:lnTo>
                  <a:lnTo>
                    <a:pt x="2121522" y="1802053"/>
                  </a:lnTo>
                  <a:lnTo>
                    <a:pt x="2073427" y="1793646"/>
                  </a:lnTo>
                  <a:lnTo>
                    <a:pt x="2024913" y="1786483"/>
                  </a:lnTo>
                  <a:lnTo>
                    <a:pt x="1976005" y="1780590"/>
                  </a:lnTo>
                  <a:lnTo>
                    <a:pt x="1926717" y="1775980"/>
                  </a:lnTo>
                  <a:lnTo>
                    <a:pt x="1877060" y="1772666"/>
                  </a:lnTo>
                  <a:lnTo>
                    <a:pt x="1827047" y="1770659"/>
                  </a:lnTo>
                  <a:lnTo>
                    <a:pt x="1776717" y="1769986"/>
                  </a:lnTo>
                  <a:lnTo>
                    <a:pt x="1726374" y="1770659"/>
                  </a:lnTo>
                  <a:lnTo>
                    <a:pt x="1676361" y="1772666"/>
                  </a:lnTo>
                  <a:lnTo>
                    <a:pt x="1626704" y="1775980"/>
                  </a:lnTo>
                  <a:lnTo>
                    <a:pt x="1577416" y="1780590"/>
                  </a:lnTo>
                  <a:lnTo>
                    <a:pt x="1528508" y="1786483"/>
                  </a:lnTo>
                  <a:lnTo>
                    <a:pt x="1479994" y="1793646"/>
                  </a:lnTo>
                  <a:lnTo>
                    <a:pt x="1431899" y="1802053"/>
                  </a:lnTo>
                  <a:lnTo>
                    <a:pt x="1384249" y="1811680"/>
                  </a:lnTo>
                  <a:lnTo>
                    <a:pt x="1337043" y="1822526"/>
                  </a:lnTo>
                  <a:lnTo>
                    <a:pt x="1290307" y="1834578"/>
                  </a:lnTo>
                  <a:lnTo>
                    <a:pt x="1244053" y="1847799"/>
                  </a:lnTo>
                  <a:lnTo>
                    <a:pt x="1198295" y="1862175"/>
                  </a:lnTo>
                  <a:lnTo>
                    <a:pt x="1153071" y="1877695"/>
                  </a:lnTo>
                  <a:lnTo>
                    <a:pt x="1108379" y="1894357"/>
                  </a:lnTo>
                  <a:lnTo>
                    <a:pt x="1064234" y="1912112"/>
                  </a:lnTo>
                  <a:lnTo>
                    <a:pt x="1020660" y="1930971"/>
                  </a:lnTo>
                  <a:lnTo>
                    <a:pt x="977684" y="1950897"/>
                  </a:lnTo>
                  <a:lnTo>
                    <a:pt x="935304" y="1971890"/>
                  </a:lnTo>
                  <a:lnTo>
                    <a:pt x="893546" y="1993925"/>
                  </a:lnTo>
                  <a:lnTo>
                    <a:pt x="852424" y="2016975"/>
                  </a:lnTo>
                  <a:lnTo>
                    <a:pt x="811961" y="2041042"/>
                  </a:lnTo>
                  <a:lnTo>
                    <a:pt x="772160" y="2066099"/>
                  </a:lnTo>
                  <a:lnTo>
                    <a:pt x="733056" y="2092134"/>
                  </a:lnTo>
                  <a:lnTo>
                    <a:pt x="694664" y="2119122"/>
                  </a:lnTo>
                  <a:lnTo>
                    <a:pt x="656996" y="2147049"/>
                  </a:lnTo>
                  <a:lnTo>
                    <a:pt x="620052" y="2175903"/>
                  </a:lnTo>
                  <a:lnTo>
                    <a:pt x="583882" y="2205659"/>
                  </a:lnTo>
                  <a:lnTo>
                    <a:pt x="548487" y="2236305"/>
                  </a:lnTo>
                  <a:lnTo>
                    <a:pt x="513867" y="2267813"/>
                  </a:lnTo>
                  <a:lnTo>
                    <a:pt x="480072" y="2300186"/>
                  </a:lnTo>
                  <a:lnTo>
                    <a:pt x="447090" y="2333396"/>
                  </a:lnTo>
                  <a:lnTo>
                    <a:pt x="414959" y="2367432"/>
                  </a:lnTo>
                  <a:lnTo>
                    <a:pt x="383692" y="2402268"/>
                  </a:lnTo>
                  <a:lnTo>
                    <a:pt x="353288" y="2437879"/>
                  </a:lnTo>
                  <a:lnTo>
                    <a:pt x="323786" y="2474277"/>
                  </a:lnTo>
                  <a:lnTo>
                    <a:pt x="295186" y="2511412"/>
                  </a:lnTo>
                  <a:lnTo>
                    <a:pt x="267525" y="2549296"/>
                  </a:lnTo>
                  <a:lnTo>
                    <a:pt x="240804" y="2587891"/>
                  </a:lnTo>
                  <a:lnTo>
                    <a:pt x="215049" y="2627185"/>
                  </a:lnTo>
                  <a:lnTo>
                    <a:pt x="190258" y="2667177"/>
                  </a:lnTo>
                  <a:lnTo>
                    <a:pt x="166471" y="2707830"/>
                  </a:lnTo>
                  <a:lnTo>
                    <a:pt x="143700" y="2749131"/>
                  </a:lnTo>
                  <a:lnTo>
                    <a:pt x="121958" y="2791066"/>
                  </a:lnTo>
                  <a:lnTo>
                    <a:pt x="101257" y="2833611"/>
                  </a:lnTo>
                  <a:lnTo>
                    <a:pt x="81622" y="2876766"/>
                  </a:lnTo>
                  <a:lnTo>
                    <a:pt x="63068" y="2920492"/>
                  </a:lnTo>
                  <a:lnTo>
                    <a:pt x="45618" y="2964789"/>
                  </a:lnTo>
                  <a:lnTo>
                    <a:pt x="29273" y="3009646"/>
                  </a:lnTo>
                  <a:lnTo>
                    <a:pt x="14058" y="3055023"/>
                  </a:lnTo>
                  <a:lnTo>
                    <a:pt x="0" y="3100908"/>
                  </a:lnTo>
                  <a:lnTo>
                    <a:pt x="29337" y="3139135"/>
                  </a:lnTo>
                  <a:lnTo>
                    <a:pt x="59474" y="3176701"/>
                  </a:lnTo>
                  <a:lnTo>
                    <a:pt x="90398" y="3213595"/>
                  </a:lnTo>
                  <a:lnTo>
                    <a:pt x="122097" y="3249790"/>
                  </a:lnTo>
                  <a:lnTo>
                    <a:pt x="154571" y="3285299"/>
                  </a:lnTo>
                  <a:lnTo>
                    <a:pt x="187794" y="3320084"/>
                  </a:lnTo>
                  <a:lnTo>
                    <a:pt x="221754" y="3354159"/>
                  </a:lnTo>
                  <a:lnTo>
                    <a:pt x="256438" y="3387483"/>
                  </a:lnTo>
                  <a:lnTo>
                    <a:pt x="291846" y="3420059"/>
                  </a:lnTo>
                  <a:lnTo>
                    <a:pt x="327952" y="3451872"/>
                  </a:lnTo>
                  <a:lnTo>
                    <a:pt x="364744" y="3482911"/>
                  </a:lnTo>
                  <a:lnTo>
                    <a:pt x="402209" y="3513163"/>
                  </a:lnTo>
                  <a:lnTo>
                    <a:pt x="440347" y="3542614"/>
                  </a:lnTo>
                  <a:lnTo>
                    <a:pt x="479120" y="3571240"/>
                  </a:lnTo>
                  <a:lnTo>
                    <a:pt x="518541" y="3599040"/>
                  </a:lnTo>
                  <a:lnTo>
                    <a:pt x="558584" y="3626002"/>
                  </a:lnTo>
                  <a:lnTo>
                    <a:pt x="599236" y="3652113"/>
                  </a:lnTo>
                  <a:lnTo>
                    <a:pt x="640499" y="3677361"/>
                  </a:lnTo>
                  <a:lnTo>
                    <a:pt x="682332" y="3701719"/>
                  </a:lnTo>
                  <a:lnTo>
                    <a:pt x="724738" y="3725189"/>
                  </a:lnTo>
                  <a:lnTo>
                    <a:pt x="767715" y="3747757"/>
                  </a:lnTo>
                  <a:lnTo>
                    <a:pt x="811225" y="3769398"/>
                  </a:lnTo>
                  <a:lnTo>
                    <a:pt x="855281" y="3790124"/>
                  </a:lnTo>
                  <a:lnTo>
                    <a:pt x="899858" y="3809898"/>
                  </a:lnTo>
                  <a:lnTo>
                    <a:pt x="944943" y="3828707"/>
                  </a:lnTo>
                  <a:lnTo>
                    <a:pt x="990511" y="3846563"/>
                  </a:lnTo>
                  <a:lnTo>
                    <a:pt x="1036574" y="3863429"/>
                  </a:lnTo>
                  <a:lnTo>
                    <a:pt x="1083106" y="3879291"/>
                  </a:lnTo>
                  <a:lnTo>
                    <a:pt x="1130096" y="3894163"/>
                  </a:lnTo>
                  <a:lnTo>
                    <a:pt x="1177531" y="3908006"/>
                  </a:lnTo>
                  <a:lnTo>
                    <a:pt x="1225397" y="3920807"/>
                  </a:lnTo>
                  <a:lnTo>
                    <a:pt x="1273683" y="3932567"/>
                  </a:lnTo>
                  <a:lnTo>
                    <a:pt x="1322362" y="3943273"/>
                  </a:lnTo>
                  <a:lnTo>
                    <a:pt x="1371447" y="3952900"/>
                  </a:lnTo>
                  <a:lnTo>
                    <a:pt x="1420914" y="3961447"/>
                  </a:lnTo>
                  <a:lnTo>
                    <a:pt x="1470736" y="3968902"/>
                  </a:lnTo>
                  <a:lnTo>
                    <a:pt x="1520926" y="3975239"/>
                  </a:lnTo>
                  <a:lnTo>
                    <a:pt x="1571447" y="3980446"/>
                  </a:lnTo>
                  <a:lnTo>
                    <a:pt x="1622298" y="3984523"/>
                  </a:lnTo>
                  <a:lnTo>
                    <a:pt x="1673479" y="3987457"/>
                  </a:lnTo>
                  <a:lnTo>
                    <a:pt x="1724952" y="3989222"/>
                  </a:lnTo>
                  <a:lnTo>
                    <a:pt x="1776717" y="3989819"/>
                  </a:lnTo>
                  <a:lnTo>
                    <a:pt x="1828469" y="3989222"/>
                  </a:lnTo>
                  <a:lnTo>
                    <a:pt x="1879955" y="3987457"/>
                  </a:lnTo>
                  <a:lnTo>
                    <a:pt x="1931123" y="3984523"/>
                  </a:lnTo>
                  <a:lnTo>
                    <a:pt x="1981974" y="3980446"/>
                  </a:lnTo>
                  <a:lnTo>
                    <a:pt x="2032495" y="3975239"/>
                  </a:lnTo>
                  <a:lnTo>
                    <a:pt x="2082685" y="3968902"/>
                  </a:lnTo>
                  <a:lnTo>
                    <a:pt x="2132520" y="3961447"/>
                  </a:lnTo>
                  <a:lnTo>
                    <a:pt x="2181974" y="3952900"/>
                  </a:lnTo>
                  <a:lnTo>
                    <a:pt x="2231059" y="3943273"/>
                  </a:lnTo>
                  <a:lnTo>
                    <a:pt x="2279751" y="3932567"/>
                  </a:lnTo>
                  <a:lnTo>
                    <a:pt x="2328024" y="3920807"/>
                  </a:lnTo>
                  <a:lnTo>
                    <a:pt x="2375890" y="3908006"/>
                  </a:lnTo>
                  <a:lnTo>
                    <a:pt x="2423325" y="3894163"/>
                  </a:lnTo>
                  <a:lnTo>
                    <a:pt x="2470315" y="3879291"/>
                  </a:lnTo>
                  <a:lnTo>
                    <a:pt x="2516848" y="3863429"/>
                  </a:lnTo>
                  <a:lnTo>
                    <a:pt x="2562910" y="3846563"/>
                  </a:lnTo>
                  <a:lnTo>
                    <a:pt x="2608491" y="3828707"/>
                  </a:lnTo>
                  <a:lnTo>
                    <a:pt x="2653563" y="3809898"/>
                  </a:lnTo>
                  <a:lnTo>
                    <a:pt x="2698140" y="3790124"/>
                  </a:lnTo>
                  <a:lnTo>
                    <a:pt x="2742196" y="3769398"/>
                  </a:lnTo>
                  <a:lnTo>
                    <a:pt x="2785707" y="3747757"/>
                  </a:lnTo>
                  <a:lnTo>
                    <a:pt x="2828683" y="3725189"/>
                  </a:lnTo>
                  <a:lnTo>
                    <a:pt x="2871089" y="3701719"/>
                  </a:lnTo>
                  <a:lnTo>
                    <a:pt x="2912922" y="3677361"/>
                  </a:lnTo>
                  <a:lnTo>
                    <a:pt x="2954185" y="3652113"/>
                  </a:lnTo>
                  <a:lnTo>
                    <a:pt x="2994837" y="3626002"/>
                  </a:lnTo>
                  <a:lnTo>
                    <a:pt x="3034881" y="3599040"/>
                  </a:lnTo>
                  <a:lnTo>
                    <a:pt x="3074289" y="3571240"/>
                  </a:lnTo>
                  <a:lnTo>
                    <a:pt x="3113074" y="3542614"/>
                  </a:lnTo>
                  <a:lnTo>
                    <a:pt x="3151200" y="3513163"/>
                  </a:lnTo>
                  <a:lnTo>
                    <a:pt x="3188678" y="3482911"/>
                  </a:lnTo>
                  <a:lnTo>
                    <a:pt x="3225469" y="3451872"/>
                  </a:lnTo>
                  <a:lnTo>
                    <a:pt x="3261576" y="3420059"/>
                  </a:lnTo>
                  <a:lnTo>
                    <a:pt x="3296970" y="3387483"/>
                  </a:lnTo>
                  <a:lnTo>
                    <a:pt x="3331667" y="3354159"/>
                  </a:lnTo>
                  <a:lnTo>
                    <a:pt x="3365627" y="3320084"/>
                  </a:lnTo>
                  <a:lnTo>
                    <a:pt x="3398850" y="3285299"/>
                  </a:lnTo>
                  <a:lnTo>
                    <a:pt x="3431311" y="3249790"/>
                  </a:lnTo>
                  <a:lnTo>
                    <a:pt x="3463023" y="3213595"/>
                  </a:lnTo>
                  <a:lnTo>
                    <a:pt x="3493947" y="3176701"/>
                  </a:lnTo>
                  <a:lnTo>
                    <a:pt x="3524085" y="3139135"/>
                  </a:lnTo>
                  <a:lnTo>
                    <a:pt x="3553409" y="3100908"/>
                  </a:lnTo>
                  <a:close/>
                </a:path>
              </a:pathLst>
            </a:custGeom>
            <a:solidFill>
              <a:srgbClr val="368081"/>
            </a:solidFill>
          </p:spPr>
          <p:txBody>
            <a:bodyPr wrap="square" lIns="0" tIns="0" rIns="0" bIns="0" rtlCol="0"/>
            <a:lstStyle/>
            <a:p>
              <a:endParaRPr/>
            </a:p>
          </p:txBody>
        </p:sp>
      </p:grpSp>
      <p:grpSp>
        <p:nvGrpSpPr>
          <p:cNvPr id="14" name="object 16">
            <a:extLst>
              <a:ext uri="{FF2B5EF4-FFF2-40B4-BE49-F238E27FC236}">
                <a16:creationId xmlns:a16="http://schemas.microsoft.com/office/drawing/2014/main" id="{83AB9875-5716-AE15-BED9-5A01FD4E54C4}"/>
              </a:ext>
              <a:ext uri="{C183D7F6-B498-43B3-948B-1728B52AA6E4}">
                <adec:decorative xmlns:adec="http://schemas.microsoft.com/office/drawing/2017/decorative" val="1"/>
              </a:ext>
            </a:extLst>
          </p:cNvPr>
          <p:cNvGrpSpPr>
            <a:grpSpLocks noGrp="1" noUngrp="1" noRot="1" noMove="1" noResize="1"/>
          </p:cNvGrpSpPr>
          <p:nvPr userDrawn="1"/>
        </p:nvGrpSpPr>
        <p:grpSpPr>
          <a:xfrm>
            <a:off x="14871414" y="2762176"/>
            <a:ext cx="4439920" cy="4439920"/>
            <a:chOff x="14871414" y="2762176"/>
            <a:chExt cx="4439920" cy="4439920"/>
          </a:xfrm>
        </p:grpSpPr>
        <p:sp>
          <p:nvSpPr>
            <p:cNvPr id="15" name="object 17">
              <a:extLst>
                <a:ext uri="{FF2B5EF4-FFF2-40B4-BE49-F238E27FC236}">
                  <a16:creationId xmlns:a16="http://schemas.microsoft.com/office/drawing/2014/main" id="{60696E4F-8EEC-EE57-07BD-A75A518BF124}"/>
                </a:ext>
              </a:extLst>
            </p:cNvPr>
            <p:cNvSpPr>
              <a:spLocks noGrp="1" noRot="1" noMove="1" noResize="1" noEditPoints="1" noAdjustHandles="1" noChangeArrowheads="1" noChangeShapeType="1"/>
            </p:cNvSpPr>
            <p:nvPr/>
          </p:nvSpPr>
          <p:spPr>
            <a:xfrm>
              <a:off x="14871414" y="2762176"/>
              <a:ext cx="4439920" cy="4439920"/>
            </a:xfrm>
            <a:custGeom>
              <a:avLst/>
              <a:gdLst/>
              <a:ahLst/>
              <a:cxnLst/>
              <a:rect l="l" t="t" r="r" b="b"/>
              <a:pathLst>
                <a:path w="4439919" h="4439920">
                  <a:moveTo>
                    <a:pt x="2219827" y="0"/>
                  </a:moveTo>
                  <a:lnTo>
                    <a:pt x="2171556" y="514"/>
                  </a:lnTo>
                  <a:lnTo>
                    <a:pt x="2123536" y="2050"/>
                  </a:lnTo>
                  <a:lnTo>
                    <a:pt x="2075778" y="4598"/>
                  </a:lnTo>
                  <a:lnTo>
                    <a:pt x="2028293" y="8148"/>
                  </a:lnTo>
                  <a:lnTo>
                    <a:pt x="1981090" y="12688"/>
                  </a:lnTo>
                  <a:lnTo>
                    <a:pt x="1934180" y="18208"/>
                  </a:lnTo>
                  <a:lnTo>
                    <a:pt x="1887574" y="24698"/>
                  </a:lnTo>
                  <a:lnTo>
                    <a:pt x="1841282" y="32148"/>
                  </a:lnTo>
                  <a:lnTo>
                    <a:pt x="1795314" y="40547"/>
                  </a:lnTo>
                  <a:lnTo>
                    <a:pt x="1749682" y="49884"/>
                  </a:lnTo>
                  <a:lnTo>
                    <a:pt x="1704394" y="60150"/>
                  </a:lnTo>
                  <a:lnTo>
                    <a:pt x="1659462" y="71334"/>
                  </a:lnTo>
                  <a:lnTo>
                    <a:pt x="1614896" y="83425"/>
                  </a:lnTo>
                  <a:lnTo>
                    <a:pt x="1570707" y="96413"/>
                  </a:lnTo>
                  <a:lnTo>
                    <a:pt x="1526905" y="110288"/>
                  </a:lnTo>
                  <a:lnTo>
                    <a:pt x="1483499" y="125039"/>
                  </a:lnTo>
                  <a:lnTo>
                    <a:pt x="1440502" y="140656"/>
                  </a:lnTo>
                  <a:lnTo>
                    <a:pt x="1397923" y="157128"/>
                  </a:lnTo>
                  <a:lnTo>
                    <a:pt x="1355772" y="174445"/>
                  </a:lnTo>
                  <a:lnTo>
                    <a:pt x="1314060" y="192597"/>
                  </a:lnTo>
                  <a:lnTo>
                    <a:pt x="1272797" y="211573"/>
                  </a:lnTo>
                  <a:lnTo>
                    <a:pt x="1231994" y="231363"/>
                  </a:lnTo>
                  <a:lnTo>
                    <a:pt x="1191662" y="251956"/>
                  </a:lnTo>
                  <a:lnTo>
                    <a:pt x="1151810" y="273342"/>
                  </a:lnTo>
                  <a:lnTo>
                    <a:pt x="1112449" y="295510"/>
                  </a:lnTo>
                  <a:lnTo>
                    <a:pt x="1073589" y="318451"/>
                  </a:lnTo>
                  <a:lnTo>
                    <a:pt x="1035241" y="342153"/>
                  </a:lnTo>
                  <a:lnTo>
                    <a:pt x="997416" y="366607"/>
                  </a:lnTo>
                  <a:lnTo>
                    <a:pt x="960123" y="391801"/>
                  </a:lnTo>
                  <a:lnTo>
                    <a:pt x="923373" y="417726"/>
                  </a:lnTo>
                  <a:lnTo>
                    <a:pt x="887177" y="444371"/>
                  </a:lnTo>
                  <a:lnTo>
                    <a:pt x="851544" y="471726"/>
                  </a:lnTo>
                  <a:lnTo>
                    <a:pt x="816486" y="499780"/>
                  </a:lnTo>
                  <a:lnTo>
                    <a:pt x="782012" y="528523"/>
                  </a:lnTo>
                  <a:lnTo>
                    <a:pt x="748134" y="557944"/>
                  </a:lnTo>
                  <a:lnTo>
                    <a:pt x="714861" y="588033"/>
                  </a:lnTo>
                  <a:lnTo>
                    <a:pt x="682204" y="618780"/>
                  </a:lnTo>
                  <a:lnTo>
                    <a:pt x="650173" y="650173"/>
                  </a:lnTo>
                  <a:lnTo>
                    <a:pt x="618780" y="682204"/>
                  </a:lnTo>
                  <a:lnTo>
                    <a:pt x="588033" y="714861"/>
                  </a:lnTo>
                  <a:lnTo>
                    <a:pt x="557944" y="748134"/>
                  </a:lnTo>
                  <a:lnTo>
                    <a:pt x="528523" y="782012"/>
                  </a:lnTo>
                  <a:lnTo>
                    <a:pt x="499780" y="816486"/>
                  </a:lnTo>
                  <a:lnTo>
                    <a:pt x="471726" y="851544"/>
                  </a:lnTo>
                  <a:lnTo>
                    <a:pt x="444371" y="887177"/>
                  </a:lnTo>
                  <a:lnTo>
                    <a:pt x="417726" y="923373"/>
                  </a:lnTo>
                  <a:lnTo>
                    <a:pt x="391801" y="960123"/>
                  </a:lnTo>
                  <a:lnTo>
                    <a:pt x="366607" y="997416"/>
                  </a:lnTo>
                  <a:lnTo>
                    <a:pt x="342153" y="1035241"/>
                  </a:lnTo>
                  <a:lnTo>
                    <a:pt x="318451" y="1073589"/>
                  </a:lnTo>
                  <a:lnTo>
                    <a:pt x="295510" y="1112449"/>
                  </a:lnTo>
                  <a:lnTo>
                    <a:pt x="273342" y="1151810"/>
                  </a:lnTo>
                  <a:lnTo>
                    <a:pt x="251956" y="1191662"/>
                  </a:lnTo>
                  <a:lnTo>
                    <a:pt x="231363" y="1231994"/>
                  </a:lnTo>
                  <a:lnTo>
                    <a:pt x="211573" y="1272797"/>
                  </a:lnTo>
                  <a:lnTo>
                    <a:pt x="192597" y="1314060"/>
                  </a:lnTo>
                  <a:lnTo>
                    <a:pt x="174445" y="1355772"/>
                  </a:lnTo>
                  <a:lnTo>
                    <a:pt x="157128" y="1397923"/>
                  </a:lnTo>
                  <a:lnTo>
                    <a:pt x="140656" y="1440502"/>
                  </a:lnTo>
                  <a:lnTo>
                    <a:pt x="125039" y="1483499"/>
                  </a:lnTo>
                  <a:lnTo>
                    <a:pt x="110288" y="1526905"/>
                  </a:lnTo>
                  <a:lnTo>
                    <a:pt x="96413" y="1570707"/>
                  </a:lnTo>
                  <a:lnTo>
                    <a:pt x="83425" y="1614896"/>
                  </a:lnTo>
                  <a:lnTo>
                    <a:pt x="71334" y="1659462"/>
                  </a:lnTo>
                  <a:lnTo>
                    <a:pt x="60150" y="1704394"/>
                  </a:lnTo>
                  <a:lnTo>
                    <a:pt x="49884" y="1749682"/>
                  </a:lnTo>
                  <a:lnTo>
                    <a:pt x="40547" y="1795314"/>
                  </a:lnTo>
                  <a:lnTo>
                    <a:pt x="32148" y="1841282"/>
                  </a:lnTo>
                  <a:lnTo>
                    <a:pt x="24698" y="1887574"/>
                  </a:lnTo>
                  <a:lnTo>
                    <a:pt x="18208" y="1934180"/>
                  </a:lnTo>
                  <a:lnTo>
                    <a:pt x="12688" y="1981090"/>
                  </a:lnTo>
                  <a:lnTo>
                    <a:pt x="8148" y="2028293"/>
                  </a:lnTo>
                  <a:lnTo>
                    <a:pt x="4598" y="2075778"/>
                  </a:lnTo>
                  <a:lnTo>
                    <a:pt x="2050" y="2123536"/>
                  </a:lnTo>
                  <a:lnTo>
                    <a:pt x="514" y="2171556"/>
                  </a:lnTo>
                  <a:lnTo>
                    <a:pt x="0" y="2219827"/>
                  </a:lnTo>
                  <a:lnTo>
                    <a:pt x="514" y="2268099"/>
                  </a:lnTo>
                  <a:lnTo>
                    <a:pt x="2050" y="2316118"/>
                  </a:lnTo>
                  <a:lnTo>
                    <a:pt x="4598" y="2363876"/>
                  </a:lnTo>
                  <a:lnTo>
                    <a:pt x="8148" y="2411362"/>
                  </a:lnTo>
                  <a:lnTo>
                    <a:pt x="12688" y="2458565"/>
                  </a:lnTo>
                  <a:lnTo>
                    <a:pt x="18208" y="2505474"/>
                  </a:lnTo>
                  <a:lnTo>
                    <a:pt x="24698" y="2552080"/>
                  </a:lnTo>
                  <a:lnTo>
                    <a:pt x="32148" y="2598372"/>
                  </a:lnTo>
                  <a:lnTo>
                    <a:pt x="40547" y="2644340"/>
                  </a:lnTo>
                  <a:lnTo>
                    <a:pt x="49884" y="2689973"/>
                  </a:lnTo>
                  <a:lnTo>
                    <a:pt x="60150" y="2735260"/>
                  </a:lnTo>
                  <a:lnTo>
                    <a:pt x="71334" y="2780192"/>
                  </a:lnTo>
                  <a:lnTo>
                    <a:pt x="83425" y="2824758"/>
                  </a:lnTo>
                  <a:lnTo>
                    <a:pt x="96413" y="2868947"/>
                  </a:lnTo>
                  <a:lnTo>
                    <a:pt x="110288" y="2912750"/>
                  </a:lnTo>
                  <a:lnTo>
                    <a:pt x="125039" y="2956155"/>
                  </a:lnTo>
                  <a:lnTo>
                    <a:pt x="140656" y="2999152"/>
                  </a:lnTo>
                  <a:lnTo>
                    <a:pt x="157128" y="3041732"/>
                  </a:lnTo>
                  <a:lnTo>
                    <a:pt x="174445" y="3083883"/>
                  </a:lnTo>
                  <a:lnTo>
                    <a:pt x="192597" y="3125595"/>
                  </a:lnTo>
                  <a:lnTo>
                    <a:pt x="211573" y="3166857"/>
                  </a:lnTo>
                  <a:lnTo>
                    <a:pt x="231363" y="3207660"/>
                  </a:lnTo>
                  <a:lnTo>
                    <a:pt x="251956" y="3247993"/>
                  </a:lnTo>
                  <a:lnTo>
                    <a:pt x="273342" y="3287845"/>
                  </a:lnTo>
                  <a:lnTo>
                    <a:pt x="295510" y="3327206"/>
                  </a:lnTo>
                  <a:lnTo>
                    <a:pt x="318451" y="3366065"/>
                  </a:lnTo>
                  <a:lnTo>
                    <a:pt x="342153" y="3404413"/>
                  </a:lnTo>
                  <a:lnTo>
                    <a:pt x="366607" y="3442239"/>
                  </a:lnTo>
                  <a:lnTo>
                    <a:pt x="391801" y="3479532"/>
                  </a:lnTo>
                  <a:lnTo>
                    <a:pt x="417726" y="3516281"/>
                  </a:lnTo>
                  <a:lnTo>
                    <a:pt x="444371" y="3552478"/>
                  </a:lnTo>
                  <a:lnTo>
                    <a:pt x="471726" y="3588110"/>
                  </a:lnTo>
                  <a:lnTo>
                    <a:pt x="499780" y="3623169"/>
                  </a:lnTo>
                  <a:lnTo>
                    <a:pt x="528523" y="3657642"/>
                  </a:lnTo>
                  <a:lnTo>
                    <a:pt x="557944" y="3691521"/>
                  </a:lnTo>
                  <a:lnTo>
                    <a:pt x="588033" y="3724793"/>
                  </a:lnTo>
                  <a:lnTo>
                    <a:pt x="618780" y="3757450"/>
                  </a:lnTo>
                  <a:lnTo>
                    <a:pt x="650173" y="3789481"/>
                  </a:lnTo>
                  <a:lnTo>
                    <a:pt x="682204" y="3820875"/>
                  </a:lnTo>
                  <a:lnTo>
                    <a:pt x="714861" y="3851622"/>
                  </a:lnTo>
                  <a:lnTo>
                    <a:pt x="748134" y="3881711"/>
                  </a:lnTo>
                  <a:lnTo>
                    <a:pt x="782012" y="3911132"/>
                  </a:lnTo>
                  <a:lnTo>
                    <a:pt x="816486" y="3939874"/>
                  </a:lnTo>
                  <a:lnTo>
                    <a:pt x="851544" y="3967928"/>
                  </a:lnTo>
                  <a:lnTo>
                    <a:pt x="887177" y="3995283"/>
                  </a:lnTo>
                  <a:lnTo>
                    <a:pt x="923373" y="4021928"/>
                  </a:lnTo>
                  <a:lnTo>
                    <a:pt x="960123" y="4047853"/>
                  </a:lnTo>
                  <a:lnTo>
                    <a:pt x="997416" y="4073047"/>
                  </a:lnTo>
                  <a:lnTo>
                    <a:pt x="1035241" y="4097501"/>
                  </a:lnTo>
                  <a:lnTo>
                    <a:pt x="1073589" y="4121203"/>
                  </a:lnTo>
                  <a:lnTo>
                    <a:pt x="1112449" y="4144144"/>
                  </a:lnTo>
                  <a:lnTo>
                    <a:pt x="1151810" y="4166313"/>
                  </a:lnTo>
                  <a:lnTo>
                    <a:pt x="1191662" y="4187699"/>
                  </a:lnTo>
                  <a:lnTo>
                    <a:pt x="1231994" y="4208292"/>
                  </a:lnTo>
                  <a:lnTo>
                    <a:pt x="1272797" y="4228081"/>
                  </a:lnTo>
                  <a:lnTo>
                    <a:pt x="1314060" y="4247057"/>
                  </a:lnTo>
                  <a:lnTo>
                    <a:pt x="1355772" y="4265209"/>
                  </a:lnTo>
                  <a:lnTo>
                    <a:pt x="1397923" y="4282527"/>
                  </a:lnTo>
                  <a:lnTo>
                    <a:pt x="1440502" y="4298999"/>
                  </a:lnTo>
                  <a:lnTo>
                    <a:pt x="1483499" y="4314616"/>
                  </a:lnTo>
                  <a:lnTo>
                    <a:pt x="1526905" y="4329367"/>
                  </a:lnTo>
                  <a:lnTo>
                    <a:pt x="1570707" y="4343241"/>
                  </a:lnTo>
                  <a:lnTo>
                    <a:pt x="1614896" y="4356230"/>
                  </a:lnTo>
                  <a:lnTo>
                    <a:pt x="1659462" y="4368321"/>
                  </a:lnTo>
                  <a:lnTo>
                    <a:pt x="1704394" y="4379504"/>
                  </a:lnTo>
                  <a:lnTo>
                    <a:pt x="1749682" y="4389770"/>
                  </a:lnTo>
                  <a:lnTo>
                    <a:pt x="1795314" y="4399108"/>
                  </a:lnTo>
                  <a:lnTo>
                    <a:pt x="1841282" y="4407507"/>
                  </a:lnTo>
                  <a:lnTo>
                    <a:pt x="1887574" y="4414956"/>
                  </a:lnTo>
                  <a:lnTo>
                    <a:pt x="1934180" y="4421447"/>
                  </a:lnTo>
                  <a:lnTo>
                    <a:pt x="1981090" y="4426967"/>
                  </a:lnTo>
                  <a:lnTo>
                    <a:pt x="2028293" y="4431507"/>
                  </a:lnTo>
                  <a:lnTo>
                    <a:pt x="2075778" y="4435056"/>
                  </a:lnTo>
                  <a:lnTo>
                    <a:pt x="2123536" y="4437604"/>
                  </a:lnTo>
                  <a:lnTo>
                    <a:pt x="2171556" y="4439140"/>
                  </a:lnTo>
                  <a:lnTo>
                    <a:pt x="2219827" y="4439655"/>
                  </a:lnTo>
                  <a:lnTo>
                    <a:pt x="2268099" y="4439140"/>
                  </a:lnTo>
                  <a:lnTo>
                    <a:pt x="2316118" y="4437604"/>
                  </a:lnTo>
                  <a:lnTo>
                    <a:pt x="2363876" y="4435056"/>
                  </a:lnTo>
                  <a:lnTo>
                    <a:pt x="2411362" y="4431507"/>
                  </a:lnTo>
                  <a:lnTo>
                    <a:pt x="2458565" y="4426967"/>
                  </a:lnTo>
                  <a:lnTo>
                    <a:pt x="2505474" y="4421447"/>
                  </a:lnTo>
                  <a:lnTo>
                    <a:pt x="2552080" y="4414956"/>
                  </a:lnTo>
                  <a:lnTo>
                    <a:pt x="2598372" y="4407507"/>
                  </a:lnTo>
                  <a:lnTo>
                    <a:pt x="2644340" y="4399108"/>
                  </a:lnTo>
                  <a:lnTo>
                    <a:pt x="2689973" y="4389770"/>
                  </a:lnTo>
                  <a:lnTo>
                    <a:pt x="2735260" y="4379504"/>
                  </a:lnTo>
                  <a:lnTo>
                    <a:pt x="2780192" y="4368321"/>
                  </a:lnTo>
                  <a:lnTo>
                    <a:pt x="2824758" y="4356230"/>
                  </a:lnTo>
                  <a:lnTo>
                    <a:pt x="2868947" y="4343241"/>
                  </a:lnTo>
                  <a:lnTo>
                    <a:pt x="2912750" y="4329367"/>
                  </a:lnTo>
                  <a:lnTo>
                    <a:pt x="2956155" y="4314616"/>
                  </a:lnTo>
                  <a:lnTo>
                    <a:pt x="2999152" y="4298999"/>
                  </a:lnTo>
                  <a:lnTo>
                    <a:pt x="3041732" y="4282527"/>
                  </a:lnTo>
                  <a:lnTo>
                    <a:pt x="3083883" y="4265209"/>
                  </a:lnTo>
                  <a:lnTo>
                    <a:pt x="3125595" y="4247057"/>
                  </a:lnTo>
                  <a:lnTo>
                    <a:pt x="3166857" y="4228081"/>
                  </a:lnTo>
                  <a:lnTo>
                    <a:pt x="3207660" y="4208292"/>
                  </a:lnTo>
                  <a:lnTo>
                    <a:pt x="3247993" y="4187699"/>
                  </a:lnTo>
                  <a:lnTo>
                    <a:pt x="3287845" y="4166313"/>
                  </a:lnTo>
                  <a:lnTo>
                    <a:pt x="3327206" y="4144144"/>
                  </a:lnTo>
                  <a:lnTo>
                    <a:pt x="3366065" y="4121203"/>
                  </a:lnTo>
                  <a:lnTo>
                    <a:pt x="3404413" y="4097501"/>
                  </a:lnTo>
                  <a:lnTo>
                    <a:pt x="3442239" y="4073047"/>
                  </a:lnTo>
                  <a:lnTo>
                    <a:pt x="3479532" y="4047853"/>
                  </a:lnTo>
                  <a:lnTo>
                    <a:pt x="3516281" y="4021928"/>
                  </a:lnTo>
                  <a:lnTo>
                    <a:pt x="3552478" y="3995283"/>
                  </a:lnTo>
                  <a:lnTo>
                    <a:pt x="3588110" y="3967928"/>
                  </a:lnTo>
                  <a:lnTo>
                    <a:pt x="3623169" y="3939874"/>
                  </a:lnTo>
                  <a:lnTo>
                    <a:pt x="3657642" y="3911132"/>
                  </a:lnTo>
                  <a:lnTo>
                    <a:pt x="3691521" y="3881711"/>
                  </a:lnTo>
                  <a:lnTo>
                    <a:pt x="3724793" y="3851622"/>
                  </a:lnTo>
                  <a:lnTo>
                    <a:pt x="3757450" y="3820875"/>
                  </a:lnTo>
                  <a:lnTo>
                    <a:pt x="3789481" y="3789481"/>
                  </a:lnTo>
                  <a:lnTo>
                    <a:pt x="3820875" y="3757450"/>
                  </a:lnTo>
                  <a:lnTo>
                    <a:pt x="3851622" y="3724793"/>
                  </a:lnTo>
                  <a:lnTo>
                    <a:pt x="3881711" y="3691521"/>
                  </a:lnTo>
                  <a:lnTo>
                    <a:pt x="3911132" y="3657642"/>
                  </a:lnTo>
                  <a:lnTo>
                    <a:pt x="3939874" y="3623169"/>
                  </a:lnTo>
                  <a:lnTo>
                    <a:pt x="3967928" y="3588110"/>
                  </a:lnTo>
                  <a:lnTo>
                    <a:pt x="3995283" y="3552478"/>
                  </a:lnTo>
                  <a:lnTo>
                    <a:pt x="4021928" y="3516281"/>
                  </a:lnTo>
                  <a:lnTo>
                    <a:pt x="4047853" y="3479532"/>
                  </a:lnTo>
                  <a:lnTo>
                    <a:pt x="4073047" y="3442239"/>
                  </a:lnTo>
                  <a:lnTo>
                    <a:pt x="4097501" y="3404413"/>
                  </a:lnTo>
                  <a:lnTo>
                    <a:pt x="4121203" y="3366065"/>
                  </a:lnTo>
                  <a:lnTo>
                    <a:pt x="4144144" y="3327206"/>
                  </a:lnTo>
                  <a:lnTo>
                    <a:pt x="4166313" y="3287845"/>
                  </a:lnTo>
                  <a:lnTo>
                    <a:pt x="4187699" y="3247993"/>
                  </a:lnTo>
                  <a:lnTo>
                    <a:pt x="4208292" y="3207660"/>
                  </a:lnTo>
                  <a:lnTo>
                    <a:pt x="4228081" y="3166857"/>
                  </a:lnTo>
                  <a:lnTo>
                    <a:pt x="4247057" y="3125595"/>
                  </a:lnTo>
                  <a:lnTo>
                    <a:pt x="4265209" y="3083883"/>
                  </a:lnTo>
                  <a:lnTo>
                    <a:pt x="4282527" y="3041732"/>
                  </a:lnTo>
                  <a:lnTo>
                    <a:pt x="4298999" y="2999152"/>
                  </a:lnTo>
                  <a:lnTo>
                    <a:pt x="4314616" y="2956155"/>
                  </a:lnTo>
                  <a:lnTo>
                    <a:pt x="4329367" y="2912750"/>
                  </a:lnTo>
                  <a:lnTo>
                    <a:pt x="4343241" y="2868947"/>
                  </a:lnTo>
                  <a:lnTo>
                    <a:pt x="4356230" y="2824758"/>
                  </a:lnTo>
                  <a:lnTo>
                    <a:pt x="4368321" y="2780192"/>
                  </a:lnTo>
                  <a:lnTo>
                    <a:pt x="4379504" y="2735260"/>
                  </a:lnTo>
                  <a:lnTo>
                    <a:pt x="4389770" y="2689973"/>
                  </a:lnTo>
                  <a:lnTo>
                    <a:pt x="4399108" y="2644340"/>
                  </a:lnTo>
                  <a:lnTo>
                    <a:pt x="4407507" y="2598372"/>
                  </a:lnTo>
                  <a:lnTo>
                    <a:pt x="4414956" y="2552080"/>
                  </a:lnTo>
                  <a:lnTo>
                    <a:pt x="4421447" y="2505474"/>
                  </a:lnTo>
                  <a:lnTo>
                    <a:pt x="4426967" y="2458565"/>
                  </a:lnTo>
                  <a:lnTo>
                    <a:pt x="4431507" y="2411362"/>
                  </a:lnTo>
                  <a:lnTo>
                    <a:pt x="4435056" y="2363876"/>
                  </a:lnTo>
                  <a:lnTo>
                    <a:pt x="4437604" y="2316118"/>
                  </a:lnTo>
                  <a:lnTo>
                    <a:pt x="4439140" y="2268099"/>
                  </a:lnTo>
                  <a:lnTo>
                    <a:pt x="4439655" y="2219827"/>
                  </a:lnTo>
                  <a:lnTo>
                    <a:pt x="4439140" y="2171556"/>
                  </a:lnTo>
                  <a:lnTo>
                    <a:pt x="4437604" y="2123536"/>
                  </a:lnTo>
                  <a:lnTo>
                    <a:pt x="4435056" y="2075778"/>
                  </a:lnTo>
                  <a:lnTo>
                    <a:pt x="4431507" y="2028293"/>
                  </a:lnTo>
                  <a:lnTo>
                    <a:pt x="4426967" y="1981090"/>
                  </a:lnTo>
                  <a:lnTo>
                    <a:pt x="4421447" y="1934180"/>
                  </a:lnTo>
                  <a:lnTo>
                    <a:pt x="4414956" y="1887574"/>
                  </a:lnTo>
                  <a:lnTo>
                    <a:pt x="4407507" y="1841282"/>
                  </a:lnTo>
                  <a:lnTo>
                    <a:pt x="4399108" y="1795314"/>
                  </a:lnTo>
                  <a:lnTo>
                    <a:pt x="4389770" y="1749682"/>
                  </a:lnTo>
                  <a:lnTo>
                    <a:pt x="4379504" y="1704394"/>
                  </a:lnTo>
                  <a:lnTo>
                    <a:pt x="4368321" y="1659462"/>
                  </a:lnTo>
                  <a:lnTo>
                    <a:pt x="4356230" y="1614896"/>
                  </a:lnTo>
                  <a:lnTo>
                    <a:pt x="4343241" y="1570707"/>
                  </a:lnTo>
                  <a:lnTo>
                    <a:pt x="4329367" y="1526905"/>
                  </a:lnTo>
                  <a:lnTo>
                    <a:pt x="4314616" y="1483499"/>
                  </a:lnTo>
                  <a:lnTo>
                    <a:pt x="4298999" y="1440502"/>
                  </a:lnTo>
                  <a:lnTo>
                    <a:pt x="4282527" y="1397923"/>
                  </a:lnTo>
                  <a:lnTo>
                    <a:pt x="4265209" y="1355772"/>
                  </a:lnTo>
                  <a:lnTo>
                    <a:pt x="4247057" y="1314060"/>
                  </a:lnTo>
                  <a:lnTo>
                    <a:pt x="4228081" y="1272797"/>
                  </a:lnTo>
                  <a:lnTo>
                    <a:pt x="4208292" y="1231994"/>
                  </a:lnTo>
                  <a:lnTo>
                    <a:pt x="4187699" y="1191662"/>
                  </a:lnTo>
                  <a:lnTo>
                    <a:pt x="4166313" y="1151810"/>
                  </a:lnTo>
                  <a:lnTo>
                    <a:pt x="4144144" y="1112449"/>
                  </a:lnTo>
                  <a:lnTo>
                    <a:pt x="4121203" y="1073589"/>
                  </a:lnTo>
                  <a:lnTo>
                    <a:pt x="4097501" y="1035241"/>
                  </a:lnTo>
                  <a:lnTo>
                    <a:pt x="4073047" y="997416"/>
                  </a:lnTo>
                  <a:lnTo>
                    <a:pt x="4047853" y="960123"/>
                  </a:lnTo>
                  <a:lnTo>
                    <a:pt x="4021928" y="923373"/>
                  </a:lnTo>
                  <a:lnTo>
                    <a:pt x="3995283" y="887177"/>
                  </a:lnTo>
                  <a:lnTo>
                    <a:pt x="3967928" y="851544"/>
                  </a:lnTo>
                  <a:lnTo>
                    <a:pt x="3939874" y="816486"/>
                  </a:lnTo>
                  <a:lnTo>
                    <a:pt x="3911132" y="782012"/>
                  </a:lnTo>
                  <a:lnTo>
                    <a:pt x="3881711" y="748134"/>
                  </a:lnTo>
                  <a:lnTo>
                    <a:pt x="3851622" y="714861"/>
                  </a:lnTo>
                  <a:lnTo>
                    <a:pt x="3820875" y="682204"/>
                  </a:lnTo>
                  <a:lnTo>
                    <a:pt x="3789481" y="650173"/>
                  </a:lnTo>
                  <a:lnTo>
                    <a:pt x="3757450" y="618780"/>
                  </a:lnTo>
                  <a:lnTo>
                    <a:pt x="3724793" y="588033"/>
                  </a:lnTo>
                  <a:lnTo>
                    <a:pt x="3691521" y="557944"/>
                  </a:lnTo>
                  <a:lnTo>
                    <a:pt x="3657642" y="528523"/>
                  </a:lnTo>
                  <a:lnTo>
                    <a:pt x="3623169" y="499780"/>
                  </a:lnTo>
                  <a:lnTo>
                    <a:pt x="3588110" y="471726"/>
                  </a:lnTo>
                  <a:lnTo>
                    <a:pt x="3552478" y="444371"/>
                  </a:lnTo>
                  <a:lnTo>
                    <a:pt x="3516281" y="417726"/>
                  </a:lnTo>
                  <a:lnTo>
                    <a:pt x="3479532" y="391801"/>
                  </a:lnTo>
                  <a:lnTo>
                    <a:pt x="3442239" y="366607"/>
                  </a:lnTo>
                  <a:lnTo>
                    <a:pt x="3404413" y="342153"/>
                  </a:lnTo>
                  <a:lnTo>
                    <a:pt x="3366065" y="318451"/>
                  </a:lnTo>
                  <a:lnTo>
                    <a:pt x="3327206" y="295510"/>
                  </a:lnTo>
                  <a:lnTo>
                    <a:pt x="3287845" y="273342"/>
                  </a:lnTo>
                  <a:lnTo>
                    <a:pt x="3247993" y="251956"/>
                  </a:lnTo>
                  <a:lnTo>
                    <a:pt x="3207660" y="231363"/>
                  </a:lnTo>
                  <a:lnTo>
                    <a:pt x="3166857" y="211573"/>
                  </a:lnTo>
                  <a:lnTo>
                    <a:pt x="3125595" y="192597"/>
                  </a:lnTo>
                  <a:lnTo>
                    <a:pt x="3083883" y="174445"/>
                  </a:lnTo>
                  <a:lnTo>
                    <a:pt x="3041732" y="157128"/>
                  </a:lnTo>
                  <a:lnTo>
                    <a:pt x="2999152" y="140656"/>
                  </a:lnTo>
                  <a:lnTo>
                    <a:pt x="2956155" y="125039"/>
                  </a:lnTo>
                  <a:lnTo>
                    <a:pt x="2912750" y="110288"/>
                  </a:lnTo>
                  <a:lnTo>
                    <a:pt x="2868947" y="96413"/>
                  </a:lnTo>
                  <a:lnTo>
                    <a:pt x="2824758" y="83425"/>
                  </a:lnTo>
                  <a:lnTo>
                    <a:pt x="2780192" y="71334"/>
                  </a:lnTo>
                  <a:lnTo>
                    <a:pt x="2735260" y="60150"/>
                  </a:lnTo>
                  <a:lnTo>
                    <a:pt x="2689973" y="49884"/>
                  </a:lnTo>
                  <a:lnTo>
                    <a:pt x="2644340" y="40547"/>
                  </a:lnTo>
                  <a:lnTo>
                    <a:pt x="2598372" y="32148"/>
                  </a:lnTo>
                  <a:lnTo>
                    <a:pt x="2552080" y="24698"/>
                  </a:lnTo>
                  <a:lnTo>
                    <a:pt x="2505474" y="18208"/>
                  </a:lnTo>
                  <a:lnTo>
                    <a:pt x="2458565" y="12688"/>
                  </a:lnTo>
                  <a:lnTo>
                    <a:pt x="2411362" y="8148"/>
                  </a:lnTo>
                  <a:lnTo>
                    <a:pt x="2363876" y="4598"/>
                  </a:lnTo>
                  <a:lnTo>
                    <a:pt x="2316118" y="2050"/>
                  </a:lnTo>
                  <a:lnTo>
                    <a:pt x="2268099" y="514"/>
                  </a:lnTo>
                  <a:lnTo>
                    <a:pt x="2219827" y="0"/>
                  </a:lnTo>
                  <a:close/>
                </a:path>
              </a:pathLst>
            </a:custGeom>
            <a:solidFill>
              <a:srgbClr val="FFFFFF"/>
            </a:solidFill>
          </p:spPr>
          <p:txBody>
            <a:bodyPr wrap="square" lIns="0" tIns="0" rIns="0" bIns="0" rtlCol="0"/>
            <a:lstStyle/>
            <a:p>
              <a:endParaRPr/>
            </a:p>
          </p:txBody>
        </p:sp>
        <p:sp>
          <p:nvSpPr>
            <p:cNvPr id="16" name="object 18">
              <a:extLst>
                <a:ext uri="{FF2B5EF4-FFF2-40B4-BE49-F238E27FC236}">
                  <a16:creationId xmlns:a16="http://schemas.microsoft.com/office/drawing/2014/main" id="{68CCA452-C388-12B5-FD80-DC772A7775C2}"/>
                </a:ext>
              </a:extLst>
            </p:cNvPr>
            <p:cNvSpPr>
              <a:spLocks noGrp="1" noRot="1" noMove="1" noResize="1" noEditPoints="1" noAdjustHandles="1" noChangeArrowheads="1" noChangeShapeType="1"/>
            </p:cNvSpPr>
            <p:nvPr/>
          </p:nvSpPr>
          <p:spPr>
            <a:xfrm>
              <a:off x="15314523" y="3212026"/>
              <a:ext cx="3553460" cy="3990340"/>
            </a:xfrm>
            <a:custGeom>
              <a:avLst/>
              <a:gdLst/>
              <a:ahLst/>
              <a:cxnLst/>
              <a:rect l="l" t="t" r="r" b="b"/>
              <a:pathLst>
                <a:path w="3553459" h="3990340">
                  <a:moveTo>
                    <a:pt x="2661704" y="884999"/>
                  </a:moveTo>
                  <a:lnTo>
                    <a:pt x="2660396" y="836434"/>
                  </a:lnTo>
                  <a:lnTo>
                    <a:pt x="2656509" y="788568"/>
                  </a:lnTo>
                  <a:lnTo>
                    <a:pt x="2650121" y="741451"/>
                  </a:lnTo>
                  <a:lnTo>
                    <a:pt x="2641295" y="695147"/>
                  </a:lnTo>
                  <a:lnTo>
                    <a:pt x="2630093" y="649732"/>
                  </a:lnTo>
                  <a:lnTo>
                    <a:pt x="2616581" y="605269"/>
                  </a:lnTo>
                  <a:lnTo>
                    <a:pt x="2600845" y="561835"/>
                  </a:lnTo>
                  <a:lnTo>
                    <a:pt x="2582926" y="519480"/>
                  </a:lnTo>
                  <a:lnTo>
                    <a:pt x="2562923" y="478294"/>
                  </a:lnTo>
                  <a:lnTo>
                    <a:pt x="2540876" y="438327"/>
                  </a:lnTo>
                  <a:lnTo>
                    <a:pt x="2516860" y="399656"/>
                  </a:lnTo>
                  <a:lnTo>
                    <a:pt x="2490952" y="362331"/>
                  </a:lnTo>
                  <a:lnTo>
                    <a:pt x="2463203" y="326440"/>
                  </a:lnTo>
                  <a:lnTo>
                    <a:pt x="2433701" y="292049"/>
                  </a:lnTo>
                  <a:lnTo>
                    <a:pt x="2402497" y="259219"/>
                  </a:lnTo>
                  <a:lnTo>
                    <a:pt x="2369655" y="228015"/>
                  </a:lnTo>
                  <a:lnTo>
                    <a:pt x="2335263" y="198501"/>
                  </a:lnTo>
                  <a:lnTo>
                    <a:pt x="2299373" y="170764"/>
                  </a:lnTo>
                  <a:lnTo>
                    <a:pt x="2262060" y="144843"/>
                  </a:lnTo>
                  <a:lnTo>
                    <a:pt x="2223376" y="120840"/>
                  </a:lnTo>
                  <a:lnTo>
                    <a:pt x="2183409" y="98793"/>
                  </a:lnTo>
                  <a:lnTo>
                    <a:pt x="2142223" y="78778"/>
                  </a:lnTo>
                  <a:lnTo>
                    <a:pt x="2099868" y="60871"/>
                  </a:lnTo>
                  <a:lnTo>
                    <a:pt x="2056434" y="45123"/>
                  </a:lnTo>
                  <a:lnTo>
                    <a:pt x="2011972" y="31623"/>
                  </a:lnTo>
                  <a:lnTo>
                    <a:pt x="1966556" y="20421"/>
                  </a:lnTo>
                  <a:lnTo>
                    <a:pt x="1920265" y="11595"/>
                  </a:lnTo>
                  <a:lnTo>
                    <a:pt x="1873135" y="5194"/>
                  </a:lnTo>
                  <a:lnTo>
                    <a:pt x="1825269" y="1320"/>
                  </a:lnTo>
                  <a:lnTo>
                    <a:pt x="1776717" y="0"/>
                  </a:lnTo>
                  <a:lnTo>
                    <a:pt x="1728152" y="1320"/>
                  </a:lnTo>
                  <a:lnTo>
                    <a:pt x="1680286" y="5194"/>
                  </a:lnTo>
                  <a:lnTo>
                    <a:pt x="1633156" y="11595"/>
                  </a:lnTo>
                  <a:lnTo>
                    <a:pt x="1586865" y="20421"/>
                  </a:lnTo>
                  <a:lnTo>
                    <a:pt x="1541449" y="31623"/>
                  </a:lnTo>
                  <a:lnTo>
                    <a:pt x="1496987" y="45123"/>
                  </a:lnTo>
                  <a:lnTo>
                    <a:pt x="1453553" y="60871"/>
                  </a:lnTo>
                  <a:lnTo>
                    <a:pt x="1411198" y="78778"/>
                  </a:lnTo>
                  <a:lnTo>
                    <a:pt x="1370012" y="98793"/>
                  </a:lnTo>
                  <a:lnTo>
                    <a:pt x="1330045" y="120840"/>
                  </a:lnTo>
                  <a:lnTo>
                    <a:pt x="1291361" y="144843"/>
                  </a:lnTo>
                  <a:lnTo>
                    <a:pt x="1254048" y="170764"/>
                  </a:lnTo>
                  <a:lnTo>
                    <a:pt x="1218158" y="198501"/>
                  </a:lnTo>
                  <a:lnTo>
                    <a:pt x="1183767" y="228015"/>
                  </a:lnTo>
                  <a:lnTo>
                    <a:pt x="1150924" y="259219"/>
                  </a:lnTo>
                  <a:lnTo>
                    <a:pt x="1119720" y="292049"/>
                  </a:lnTo>
                  <a:lnTo>
                    <a:pt x="1090218" y="326440"/>
                  </a:lnTo>
                  <a:lnTo>
                    <a:pt x="1062469" y="362331"/>
                  </a:lnTo>
                  <a:lnTo>
                    <a:pt x="1036561" y="399656"/>
                  </a:lnTo>
                  <a:lnTo>
                    <a:pt x="1012545" y="438327"/>
                  </a:lnTo>
                  <a:lnTo>
                    <a:pt x="990498" y="478294"/>
                  </a:lnTo>
                  <a:lnTo>
                    <a:pt x="970495" y="519480"/>
                  </a:lnTo>
                  <a:lnTo>
                    <a:pt x="952576" y="561835"/>
                  </a:lnTo>
                  <a:lnTo>
                    <a:pt x="936840" y="605269"/>
                  </a:lnTo>
                  <a:lnTo>
                    <a:pt x="923340" y="649732"/>
                  </a:lnTo>
                  <a:lnTo>
                    <a:pt x="912139" y="695147"/>
                  </a:lnTo>
                  <a:lnTo>
                    <a:pt x="903312" y="741451"/>
                  </a:lnTo>
                  <a:lnTo>
                    <a:pt x="896912" y="788568"/>
                  </a:lnTo>
                  <a:lnTo>
                    <a:pt x="893038" y="836434"/>
                  </a:lnTo>
                  <a:lnTo>
                    <a:pt x="891730" y="884999"/>
                  </a:lnTo>
                  <a:lnTo>
                    <a:pt x="893038" y="933551"/>
                  </a:lnTo>
                  <a:lnTo>
                    <a:pt x="896912" y="981417"/>
                  </a:lnTo>
                  <a:lnTo>
                    <a:pt x="903312" y="1028547"/>
                  </a:lnTo>
                  <a:lnTo>
                    <a:pt x="912139" y="1074839"/>
                  </a:lnTo>
                  <a:lnTo>
                    <a:pt x="923340" y="1120254"/>
                  </a:lnTo>
                  <a:lnTo>
                    <a:pt x="936840" y="1164717"/>
                  </a:lnTo>
                  <a:lnTo>
                    <a:pt x="952576" y="1208151"/>
                  </a:lnTo>
                  <a:lnTo>
                    <a:pt x="970495" y="1250505"/>
                  </a:lnTo>
                  <a:lnTo>
                    <a:pt x="990498" y="1291691"/>
                  </a:lnTo>
                  <a:lnTo>
                    <a:pt x="1012545" y="1331658"/>
                  </a:lnTo>
                  <a:lnTo>
                    <a:pt x="1036561" y="1370342"/>
                  </a:lnTo>
                  <a:lnTo>
                    <a:pt x="1062469" y="1407655"/>
                  </a:lnTo>
                  <a:lnTo>
                    <a:pt x="1090218" y="1443545"/>
                  </a:lnTo>
                  <a:lnTo>
                    <a:pt x="1119720" y="1477937"/>
                  </a:lnTo>
                  <a:lnTo>
                    <a:pt x="1150924" y="1510779"/>
                  </a:lnTo>
                  <a:lnTo>
                    <a:pt x="1183767" y="1541983"/>
                  </a:lnTo>
                  <a:lnTo>
                    <a:pt x="1218158" y="1571485"/>
                  </a:lnTo>
                  <a:lnTo>
                    <a:pt x="1254048" y="1599234"/>
                  </a:lnTo>
                  <a:lnTo>
                    <a:pt x="1291361" y="1625142"/>
                  </a:lnTo>
                  <a:lnTo>
                    <a:pt x="1330045" y="1649158"/>
                  </a:lnTo>
                  <a:lnTo>
                    <a:pt x="1370012" y="1671205"/>
                  </a:lnTo>
                  <a:lnTo>
                    <a:pt x="1411198" y="1691208"/>
                  </a:lnTo>
                  <a:lnTo>
                    <a:pt x="1453553" y="1709127"/>
                  </a:lnTo>
                  <a:lnTo>
                    <a:pt x="1496987" y="1724863"/>
                  </a:lnTo>
                  <a:lnTo>
                    <a:pt x="1541449" y="1738376"/>
                  </a:lnTo>
                  <a:lnTo>
                    <a:pt x="1586865" y="1749577"/>
                  </a:lnTo>
                  <a:lnTo>
                    <a:pt x="1633156" y="1758403"/>
                  </a:lnTo>
                  <a:lnTo>
                    <a:pt x="1680286" y="1764792"/>
                  </a:lnTo>
                  <a:lnTo>
                    <a:pt x="1728152" y="1768678"/>
                  </a:lnTo>
                  <a:lnTo>
                    <a:pt x="1776717" y="1769986"/>
                  </a:lnTo>
                  <a:lnTo>
                    <a:pt x="1825269" y="1768678"/>
                  </a:lnTo>
                  <a:lnTo>
                    <a:pt x="1873135" y="1764792"/>
                  </a:lnTo>
                  <a:lnTo>
                    <a:pt x="1920265" y="1758403"/>
                  </a:lnTo>
                  <a:lnTo>
                    <a:pt x="1966556" y="1749577"/>
                  </a:lnTo>
                  <a:lnTo>
                    <a:pt x="2011972" y="1738376"/>
                  </a:lnTo>
                  <a:lnTo>
                    <a:pt x="2056434" y="1724863"/>
                  </a:lnTo>
                  <a:lnTo>
                    <a:pt x="2099868" y="1709127"/>
                  </a:lnTo>
                  <a:lnTo>
                    <a:pt x="2142223" y="1691208"/>
                  </a:lnTo>
                  <a:lnTo>
                    <a:pt x="2183409" y="1671205"/>
                  </a:lnTo>
                  <a:lnTo>
                    <a:pt x="2223376" y="1649158"/>
                  </a:lnTo>
                  <a:lnTo>
                    <a:pt x="2262060" y="1625142"/>
                  </a:lnTo>
                  <a:lnTo>
                    <a:pt x="2299373" y="1599234"/>
                  </a:lnTo>
                  <a:lnTo>
                    <a:pt x="2335263" y="1571485"/>
                  </a:lnTo>
                  <a:lnTo>
                    <a:pt x="2369655" y="1541983"/>
                  </a:lnTo>
                  <a:lnTo>
                    <a:pt x="2402497" y="1510779"/>
                  </a:lnTo>
                  <a:lnTo>
                    <a:pt x="2433701" y="1477937"/>
                  </a:lnTo>
                  <a:lnTo>
                    <a:pt x="2463203" y="1443545"/>
                  </a:lnTo>
                  <a:lnTo>
                    <a:pt x="2490952" y="1407655"/>
                  </a:lnTo>
                  <a:lnTo>
                    <a:pt x="2516860" y="1370342"/>
                  </a:lnTo>
                  <a:lnTo>
                    <a:pt x="2540876" y="1331658"/>
                  </a:lnTo>
                  <a:lnTo>
                    <a:pt x="2562923" y="1291691"/>
                  </a:lnTo>
                  <a:lnTo>
                    <a:pt x="2582926" y="1250505"/>
                  </a:lnTo>
                  <a:lnTo>
                    <a:pt x="2600845" y="1208151"/>
                  </a:lnTo>
                  <a:lnTo>
                    <a:pt x="2616581" y="1164717"/>
                  </a:lnTo>
                  <a:lnTo>
                    <a:pt x="2630093" y="1120254"/>
                  </a:lnTo>
                  <a:lnTo>
                    <a:pt x="2641295" y="1074839"/>
                  </a:lnTo>
                  <a:lnTo>
                    <a:pt x="2650121" y="1028547"/>
                  </a:lnTo>
                  <a:lnTo>
                    <a:pt x="2656509" y="981417"/>
                  </a:lnTo>
                  <a:lnTo>
                    <a:pt x="2660396" y="933551"/>
                  </a:lnTo>
                  <a:lnTo>
                    <a:pt x="2661704" y="884999"/>
                  </a:lnTo>
                  <a:close/>
                </a:path>
                <a:path w="3553459" h="3990340">
                  <a:moveTo>
                    <a:pt x="3553422" y="3100908"/>
                  </a:moveTo>
                  <a:lnTo>
                    <a:pt x="3539350" y="3055023"/>
                  </a:lnTo>
                  <a:lnTo>
                    <a:pt x="3524148" y="3009646"/>
                  </a:lnTo>
                  <a:lnTo>
                    <a:pt x="3507803" y="2964789"/>
                  </a:lnTo>
                  <a:lnTo>
                    <a:pt x="3490353" y="2920492"/>
                  </a:lnTo>
                  <a:lnTo>
                    <a:pt x="3471799" y="2876766"/>
                  </a:lnTo>
                  <a:lnTo>
                    <a:pt x="3452164" y="2833611"/>
                  </a:lnTo>
                  <a:lnTo>
                    <a:pt x="3431463" y="2791066"/>
                  </a:lnTo>
                  <a:lnTo>
                    <a:pt x="3409721" y="2749131"/>
                  </a:lnTo>
                  <a:lnTo>
                    <a:pt x="3386950" y="2707830"/>
                  </a:lnTo>
                  <a:lnTo>
                    <a:pt x="3363163" y="2667177"/>
                  </a:lnTo>
                  <a:lnTo>
                    <a:pt x="3338385" y="2627185"/>
                  </a:lnTo>
                  <a:lnTo>
                    <a:pt x="3312617" y="2587891"/>
                  </a:lnTo>
                  <a:lnTo>
                    <a:pt x="3285896" y="2549296"/>
                  </a:lnTo>
                  <a:lnTo>
                    <a:pt x="3258235" y="2511412"/>
                  </a:lnTo>
                  <a:lnTo>
                    <a:pt x="3229635" y="2474277"/>
                  </a:lnTo>
                  <a:lnTo>
                    <a:pt x="3200133" y="2437879"/>
                  </a:lnTo>
                  <a:lnTo>
                    <a:pt x="3169742" y="2402268"/>
                  </a:lnTo>
                  <a:lnTo>
                    <a:pt x="3138462" y="2367432"/>
                  </a:lnTo>
                  <a:lnTo>
                    <a:pt x="3106331" y="2333396"/>
                  </a:lnTo>
                  <a:lnTo>
                    <a:pt x="3073349" y="2300186"/>
                  </a:lnTo>
                  <a:lnTo>
                    <a:pt x="3039554" y="2267813"/>
                  </a:lnTo>
                  <a:lnTo>
                    <a:pt x="3004947" y="2236305"/>
                  </a:lnTo>
                  <a:lnTo>
                    <a:pt x="2969539" y="2205659"/>
                  </a:lnTo>
                  <a:lnTo>
                    <a:pt x="2933369" y="2175903"/>
                  </a:lnTo>
                  <a:lnTo>
                    <a:pt x="2896438" y="2147049"/>
                  </a:lnTo>
                  <a:lnTo>
                    <a:pt x="2858757" y="2119122"/>
                  </a:lnTo>
                  <a:lnTo>
                    <a:pt x="2820365" y="2092134"/>
                  </a:lnTo>
                  <a:lnTo>
                    <a:pt x="2781262" y="2066099"/>
                  </a:lnTo>
                  <a:lnTo>
                    <a:pt x="2741472" y="2041042"/>
                  </a:lnTo>
                  <a:lnTo>
                    <a:pt x="2701010" y="2016975"/>
                  </a:lnTo>
                  <a:lnTo>
                    <a:pt x="2659888" y="1993925"/>
                  </a:lnTo>
                  <a:lnTo>
                    <a:pt x="2618130" y="1971890"/>
                  </a:lnTo>
                  <a:lnTo>
                    <a:pt x="2575750" y="1950897"/>
                  </a:lnTo>
                  <a:lnTo>
                    <a:pt x="2532761" y="1930971"/>
                  </a:lnTo>
                  <a:lnTo>
                    <a:pt x="2489200" y="1912112"/>
                  </a:lnTo>
                  <a:lnTo>
                    <a:pt x="2445054" y="1894357"/>
                  </a:lnTo>
                  <a:lnTo>
                    <a:pt x="2400363" y="1877695"/>
                  </a:lnTo>
                  <a:lnTo>
                    <a:pt x="2355126" y="1862175"/>
                  </a:lnTo>
                  <a:lnTo>
                    <a:pt x="2309380" y="1847799"/>
                  </a:lnTo>
                  <a:lnTo>
                    <a:pt x="2263127" y="1834578"/>
                  </a:lnTo>
                  <a:lnTo>
                    <a:pt x="2216391" y="1822526"/>
                  </a:lnTo>
                  <a:lnTo>
                    <a:pt x="2169185" y="1811680"/>
                  </a:lnTo>
                  <a:lnTo>
                    <a:pt x="2121522" y="1802053"/>
                  </a:lnTo>
                  <a:lnTo>
                    <a:pt x="2073427" y="1793646"/>
                  </a:lnTo>
                  <a:lnTo>
                    <a:pt x="2024926" y="1786483"/>
                  </a:lnTo>
                  <a:lnTo>
                    <a:pt x="1976018" y="1780590"/>
                  </a:lnTo>
                  <a:lnTo>
                    <a:pt x="1926717" y="1775980"/>
                  </a:lnTo>
                  <a:lnTo>
                    <a:pt x="1877060" y="1772666"/>
                  </a:lnTo>
                  <a:lnTo>
                    <a:pt x="1827060" y="1770659"/>
                  </a:lnTo>
                  <a:lnTo>
                    <a:pt x="1776717" y="1769986"/>
                  </a:lnTo>
                  <a:lnTo>
                    <a:pt x="1726374" y="1770659"/>
                  </a:lnTo>
                  <a:lnTo>
                    <a:pt x="1676374" y="1772666"/>
                  </a:lnTo>
                  <a:lnTo>
                    <a:pt x="1626704" y="1775980"/>
                  </a:lnTo>
                  <a:lnTo>
                    <a:pt x="1577416" y="1780590"/>
                  </a:lnTo>
                  <a:lnTo>
                    <a:pt x="1528508" y="1786483"/>
                  </a:lnTo>
                  <a:lnTo>
                    <a:pt x="1479994" y="1793646"/>
                  </a:lnTo>
                  <a:lnTo>
                    <a:pt x="1431912" y="1802053"/>
                  </a:lnTo>
                  <a:lnTo>
                    <a:pt x="1384249" y="1811680"/>
                  </a:lnTo>
                  <a:lnTo>
                    <a:pt x="1337043" y="1822526"/>
                  </a:lnTo>
                  <a:lnTo>
                    <a:pt x="1290307" y="1834578"/>
                  </a:lnTo>
                  <a:lnTo>
                    <a:pt x="1244053" y="1847799"/>
                  </a:lnTo>
                  <a:lnTo>
                    <a:pt x="1198308" y="1862175"/>
                  </a:lnTo>
                  <a:lnTo>
                    <a:pt x="1153071" y="1877695"/>
                  </a:lnTo>
                  <a:lnTo>
                    <a:pt x="1108379" y="1894357"/>
                  </a:lnTo>
                  <a:lnTo>
                    <a:pt x="1064234" y="1912112"/>
                  </a:lnTo>
                  <a:lnTo>
                    <a:pt x="1020660" y="1930971"/>
                  </a:lnTo>
                  <a:lnTo>
                    <a:pt x="977684" y="1950897"/>
                  </a:lnTo>
                  <a:lnTo>
                    <a:pt x="935304" y="1971890"/>
                  </a:lnTo>
                  <a:lnTo>
                    <a:pt x="893546" y="1993925"/>
                  </a:lnTo>
                  <a:lnTo>
                    <a:pt x="852424" y="2016975"/>
                  </a:lnTo>
                  <a:lnTo>
                    <a:pt x="811961" y="2041042"/>
                  </a:lnTo>
                  <a:lnTo>
                    <a:pt x="772172" y="2066099"/>
                  </a:lnTo>
                  <a:lnTo>
                    <a:pt x="733069" y="2092134"/>
                  </a:lnTo>
                  <a:lnTo>
                    <a:pt x="694664" y="2119122"/>
                  </a:lnTo>
                  <a:lnTo>
                    <a:pt x="656996" y="2147049"/>
                  </a:lnTo>
                  <a:lnTo>
                    <a:pt x="620064" y="2175903"/>
                  </a:lnTo>
                  <a:lnTo>
                    <a:pt x="583882" y="2205659"/>
                  </a:lnTo>
                  <a:lnTo>
                    <a:pt x="548487" y="2236305"/>
                  </a:lnTo>
                  <a:lnTo>
                    <a:pt x="513880" y="2267813"/>
                  </a:lnTo>
                  <a:lnTo>
                    <a:pt x="480072" y="2300186"/>
                  </a:lnTo>
                  <a:lnTo>
                    <a:pt x="447103" y="2333396"/>
                  </a:lnTo>
                  <a:lnTo>
                    <a:pt x="414959" y="2367432"/>
                  </a:lnTo>
                  <a:lnTo>
                    <a:pt x="383692" y="2402268"/>
                  </a:lnTo>
                  <a:lnTo>
                    <a:pt x="353288" y="2437879"/>
                  </a:lnTo>
                  <a:lnTo>
                    <a:pt x="323786" y="2474277"/>
                  </a:lnTo>
                  <a:lnTo>
                    <a:pt x="295198" y="2511412"/>
                  </a:lnTo>
                  <a:lnTo>
                    <a:pt x="267525" y="2549296"/>
                  </a:lnTo>
                  <a:lnTo>
                    <a:pt x="240804" y="2587891"/>
                  </a:lnTo>
                  <a:lnTo>
                    <a:pt x="215049" y="2627185"/>
                  </a:lnTo>
                  <a:lnTo>
                    <a:pt x="190271" y="2667177"/>
                  </a:lnTo>
                  <a:lnTo>
                    <a:pt x="166484" y="2707830"/>
                  </a:lnTo>
                  <a:lnTo>
                    <a:pt x="143700" y="2749131"/>
                  </a:lnTo>
                  <a:lnTo>
                    <a:pt x="121958" y="2791066"/>
                  </a:lnTo>
                  <a:lnTo>
                    <a:pt x="101269" y="2833611"/>
                  </a:lnTo>
                  <a:lnTo>
                    <a:pt x="81635" y="2876766"/>
                  </a:lnTo>
                  <a:lnTo>
                    <a:pt x="63080" y="2920492"/>
                  </a:lnTo>
                  <a:lnTo>
                    <a:pt x="45618" y="2964789"/>
                  </a:lnTo>
                  <a:lnTo>
                    <a:pt x="29273" y="3009646"/>
                  </a:lnTo>
                  <a:lnTo>
                    <a:pt x="14071" y="3055023"/>
                  </a:lnTo>
                  <a:lnTo>
                    <a:pt x="0" y="3100908"/>
                  </a:lnTo>
                  <a:lnTo>
                    <a:pt x="29337" y="3139135"/>
                  </a:lnTo>
                  <a:lnTo>
                    <a:pt x="59474" y="3176701"/>
                  </a:lnTo>
                  <a:lnTo>
                    <a:pt x="90398" y="3213595"/>
                  </a:lnTo>
                  <a:lnTo>
                    <a:pt x="122097" y="3249790"/>
                  </a:lnTo>
                  <a:lnTo>
                    <a:pt x="154571" y="3285299"/>
                  </a:lnTo>
                  <a:lnTo>
                    <a:pt x="187794" y="3320084"/>
                  </a:lnTo>
                  <a:lnTo>
                    <a:pt x="221754" y="3354159"/>
                  </a:lnTo>
                  <a:lnTo>
                    <a:pt x="256451" y="3387483"/>
                  </a:lnTo>
                  <a:lnTo>
                    <a:pt x="291846" y="3420059"/>
                  </a:lnTo>
                  <a:lnTo>
                    <a:pt x="327952" y="3451872"/>
                  </a:lnTo>
                  <a:lnTo>
                    <a:pt x="364744" y="3482911"/>
                  </a:lnTo>
                  <a:lnTo>
                    <a:pt x="402221" y="3513163"/>
                  </a:lnTo>
                  <a:lnTo>
                    <a:pt x="440347" y="3542614"/>
                  </a:lnTo>
                  <a:lnTo>
                    <a:pt x="479132" y="3571240"/>
                  </a:lnTo>
                  <a:lnTo>
                    <a:pt x="518553" y="3599040"/>
                  </a:lnTo>
                  <a:lnTo>
                    <a:pt x="558596" y="3626002"/>
                  </a:lnTo>
                  <a:lnTo>
                    <a:pt x="599249" y="3652113"/>
                  </a:lnTo>
                  <a:lnTo>
                    <a:pt x="640499" y="3677361"/>
                  </a:lnTo>
                  <a:lnTo>
                    <a:pt x="682332" y="3701719"/>
                  </a:lnTo>
                  <a:lnTo>
                    <a:pt x="724750" y="3725189"/>
                  </a:lnTo>
                  <a:lnTo>
                    <a:pt x="767715" y="3747757"/>
                  </a:lnTo>
                  <a:lnTo>
                    <a:pt x="811237" y="3769398"/>
                  </a:lnTo>
                  <a:lnTo>
                    <a:pt x="855281" y="3790124"/>
                  </a:lnTo>
                  <a:lnTo>
                    <a:pt x="899858" y="3809898"/>
                  </a:lnTo>
                  <a:lnTo>
                    <a:pt x="944943" y="3828707"/>
                  </a:lnTo>
                  <a:lnTo>
                    <a:pt x="990523" y="3846563"/>
                  </a:lnTo>
                  <a:lnTo>
                    <a:pt x="1036586" y="3863429"/>
                  </a:lnTo>
                  <a:lnTo>
                    <a:pt x="1083106" y="3879291"/>
                  </a:lnTo>
                  <a:lnTo>
                    <a:pt x="1130096" y="3894163"/>
                  </a:lnTo>
                  <a:lnTo>
                    <a:pt x="1177531" y="3908006"/>
                  </a:lnTo>
                  <a:lnTo>
                    <a:pt x="1225397" y="3920807"/>
                  </a:lnTo>
                  <a:lnTo>
                    <a:pt x="1273683" y="3932567"/>
                  </a:lnTo>
                  <a:lnTo>
                    <a:pt x="1322374" y="3943273"/>
                  </a:lnTo>
                  <a:lnTo>
                    <a:pt x="1371447" y="3952900"/>
                  </a:lnTo>
                  <a:lnTo>
                    <a:pt x="1420914" y="3961447"/>
                  </a:lnTo>
                  <a:lnTo>
                    <a:pt x="1470748" y="3968902"/>
                  </a:lnTo>
                  <a:lnTo>
                    <a:pt x="1520926" y="3975239"/>
                  </a:lnTo>
                  <a:lnTo>
                    <a:pt x="1571447" y="3980446"/>
                  </a:lnTo>
                  <a:lnTo>
                    <a:pt x="1622310" y="3984523"/>
                  </a:lnTo>
                  <a:lnTo>
                    <a:pt x="1673479" y="3987457"/>
                  </a:lnTo>
                  <a:lnTo>
                    <a:pt x="1724952" y="3989222"/>
                  </a:lnTo>
                  <a:lnTo>
                    <a:pt x="1776717" y="3989819"/>
                  </a:lnTo>
                  <a:lnTo>
                    <a:pt x="1828482" y="3989222"/>
                  </a:lnTo>
                  <a:lnTo>
                    <a:pt x="1879955" y="3987457"/>
                  </a:lnTo>
                  <a:lnTo>
                    <a:pt x="1931123" y="3984523"/>
                  </a:lnTo>
                  <a:lnTo>
                    <a:pt x="1981974" y="3980446"/>
                  </a:lnTo>
                  <a:lnTo>
                    <a:pt x="2032508" y="3975239"/>
                  </a:lnTo>
                  <a:lnTo>
                    <a:pt x="2082685" y="3968902"/>
                  </a:lnTo>
                  <a:lnTo>
                    <a:pt x="2132520" y="3961447"/>
                  </a:lnTo>
                  <a:lnTo>
                    <a:pt x="2181974" y="3952900"/>
                  </a:lnTo>
                  <a:lnTo>
                    <a:pt x="2231059" y="3943273"/>
                  </a:lnTo>
                  <a:lnTo>
                    <a:pt x="2279751" y="3932567"/>
                  </a:lnTo>
                  <a:lnTo>
                    <a:pt x="2328037" y="3920807"/>
                  </a:lnTo>
                  <a:lnTo>
                    <a:pt x="2375903" y="3908006"/>
                  </a:lnTo>
                  <a:lnTo>
                    <a:pt x="2423325" y="3894163"/>
                  </a:lnTo>
                  <a:lnTo>
                    <a:pt x="2470315" y="3879291"/>
                  </a:lnTo>
                  <a:lnTo>
                    <a:pt x="2516848" y="3863429"/>
                  </a:lnTo>
                  <a:lnTo>
                    <a:pt x="2562910" y="3846563"/>
                  </a:lnTo>
                  <a:lnTo>
                    <a:pt x="2608491" y="3828707"/>
                  </a:lnTo>
                  <a:lnTo>
                    <a:pt x="2653576" y="3809898"/>
                  </a:lnTo>
                  <a:lnTo>
                    <a:pt x="2698140" y="3790124"/>
                  </a:lnTo>
                  <a:lnTo>
                    <a:pt x="2742196" y="3769398"/>
                  </a:lnTo>
                  <a:lnTo>
                    <a:pt x="2785719" y="3747757"/>
                  </a:lnTo>
                  <a:lnTo>
                    <a:pt x="2828683" y="3725189"/>
                  </a:lnTo>
                  <a:lnTo>
                    <a:pt x="2871101" y="3701719"/>
                  </a:lnTo>
                  <a:lnTo>
                    <a:pt x="2912935" y="3677361"/>
                  </a:lnTo>
                  <a:lnTo>
                    <a:pt x="2954185" y="3652113"/>
                  </a:lnTo>
                  <a:lnTo>
                    <a:pt x="2994837" y="3626002"/>
                  </a:lnTo>
                  <a:lnTo>
                    <a:pt x="3034881" y="3599040"/>
                  </a:lnTo>
                  <a:lnTo>
                    <a:pt x="3074301" y="3571240"/>
                  </a:lnTo>
                  <a:lnTo>
                    <a:pt x="3113074" y="3542614"/>
                  </a:lnTo>
                  <a:lnTo>
                    <a:pt x="3151213" y="3513163"/>
                  </a:lnTo>
                  <a:lnTo>
                    <a:pt x="3188678" y="3482911"/>
                  </a:lnTo>
                  <a:lnTo>
                    <a:pt x="3225469" y="3451872"/>
                  </a:lnTo>
                  <a:lnTo>
                    <a:pt x="3261576" y="3420059"/>
                  </a:lnTo>
                  <a:lnTo>
                    <a:pt x="3296983" y="3387483"/>
                  </a:lnTo>
                  <a:lnTo>
                    <a:pt x="3331667" y="3354159"/>
                  </a:lnTo>
                  <a:lnTo>
                    <a:pt x="3365627" y="3320084"/>
                  </a:lnTo>
                  <a:lnTo>
                    <a:pt x="3398850" y="3285299"/>
                  </a:lnTo>
                  <a:lnTo>
                    <a:pt x="3431324" y="3249790"/>
                  </a:lnTo>
                  <a:lnTo>
                    <a:pt x="3463023" y="3213595"/>
                  </a:lnTo>
                  <a:lnTo>
                    <a:pt x="3493947" y="3176701"/>
                  </a:lnTo>
                  <a:lnTo>
                    <a:pt x="3524085" y="3139135"/>
                  </a:lnTo>
                  <a:lnTo>
                    <a:pt x="3553422" y="3100908"/>
                  </a:lnTo>
                  <a:close/>
                </a:path>
              </a:pathLst>
            </a:custGeom>
            <a:solidFill>
              <a:srgbClr val="368081"/>
            </a:solidFill>
          </p:spPr>
          <p:txBody>
            <a:bodyPr wrap="square" lIns="0" tIns="0" rIns="0" bIns="0" rtlCol="0"/>
            <a:lstStyle/>
            <a:p>
              <a:endParaRPr/>
            </a:p>
          </p:txBody>
        </p:sp>
      </p:grpSp>
      <p:sp>
        <p:nvSpPr>
          <p:cNvPr id="4" name="Tekstvak 3">
            <a:extLst>
              <a:ext uri="{FF2B5EF4-FFF2-40B4-BE49-F238E27FC236}">
                <a16:creationId xmlns:a16="http://schemas.microsoft.com/office/drawing/2014/main" id="{B06B9161-61BA-5A1C-7062-2DF2C647A3F7}"/>
              </a:ext>
              <a:ext uri="{C183D7F6-B498-43B3-948B-1728B52AA6E4}">
                <adec:decorative xmlns:adec="http://schemas.microsoft.com/office/drawing/2017/decorative" val="1"/>
              </a:ext>
            </a:extLst>
          </p:cNvPr>
          <p:cNvSpPr txBox="1"/>
          <p:nvPr userDrawn="1"/>
        </p:nvSpPr>
        <p:spPr>
          <a:xfrm>
            <a:off x="5803578" y="-65938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3 teamleden </a:t>
            </a:r>
            <a:r>
              <a:rPr lang="nl-NL" dirty="0" err="1"/>
              <a:t>voorsteldia</a:t>
            </a:r>
            <a:r>
              <a:rPr lang="nl-NL" dirty="0"/>
              <a:t> - groen</a:t>
            </a:r>
          </a:p>
        </p:txBody>
      </p:sp>
    </p:spTree>
    <p:extLst>
      <p:ext uri="{BB962C8B-B14F-4D97-AF65-F5344CB8AC3E}">
        <p14:creationId xmlns:p14="http://schemas.microsoft.com/office/powerpoint/2010/main" val="136751235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6 teamleden voorsteldia_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Tijdelijke aanduiding voor afbeelding 8">
            <a:extLst>
              <a:ext uri="{FF2B5EF4-FFF2-40B4-BE49-F238E27FC236}">
                <a16:creationId xmlns:a16="http://schemas.microsoft.com/office/drawing/2014/main" id="{9CA3A6FB-D8E1-265F-1FA9-8929447B19DE}"/>
              </a:ext>
              <a:ext uri="{C183D7F6-B498-43B3-948B-1728B52AA6E4}">
                <adec:decorative xmlns:adec="http://schemas.microsoft.com/office/drawing/2017/decorative" val="1"/>
              </a:ext>
            </a:extLst>
          </p:cNvPr>
          <p:cNvSpPr>
            <a:spLocks noGrp="1"/>
          </p:cNvSpPr>
          <p:nvPr>
            <p:ph type="pic" sz="quarter" idx="13"/>
          </p:nvPr>
        </p:nvSpPr>
        <p:spPr>
          <a:xfrm>
            <a:off x="6352005" y="881225"/>
            <a:ext cx="2844706" cy="2841625"/>
          </a:xfrm>
          <a:prstGeom prst="ellipse">
            <a:avLst/>
          </a:prstGeom>
        </p:spPr>
        <p:txBody>
          <a:bodyPr/>
          <a:lstStyle/>
          <a:p>
            <a:endParaRPr lang="nl-NL" dirty="0"/>
          </a:p>
        </p:txBody>
      </p:sp>
      <p:sp>
        <p:nvSpPr>
          <p:cNvPr id="26" name="Tijdelijke aanduiding voor tekst 23">
            <a:extLst>
              <a:ext uri="{FF2B5EF4-FFF2-40B4-BE49-F238E27FC236}">
                <a16:creationId xmlns:a16="http://schemas.microsoft.com/office/drawing/2014/main" id="{AAA29BF6-8B34-2B85-E6CB-BCC7ABE3D622}"/>
              </a:ext>
            </a:extLst>
          </p:cNvPr>
          <p:cNvSpPr>
            <a:spLocks noGrp="1"/>
          </p:cNvSpPr>
          <p:nvPr>
            <p:ph type="body" sz="quarter" idx="16" hasCustomPrompt="1"/>
          </p:nvPr>
        </p:nvSpPr>
        <p:spPr>
          <a:xfrm>
            <a:off x="5708650" y="4016672"/>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27" name="Tijdelijke aanduiding voor tekst 23">
            <a:extLst>
              <a:ext uri="{FF2B5EF4-FFF2-40B4-BE49-F238E27FC236}">
                <a16:creationId xmlns:a16="http://schemas.microsoft.com/office/drawing/2014/main" id="{81909DC0-0934-5423-7A89-7106D5D43D06}"/>
              </a:ext>
            </a:extLst>
          </p:cNvPr>
          <p:cNvSpPr>
            <a:spLocks noGrp="1"/>
          </p:cNvSpPr>
          <p:nvPr>
            <p:ph type="body" sz="quarter" idx="17" hasCustomPrompt="1"/>
          </p:nvPr>
        </p:nvSpPr>
        <p:spPr>
          <a:xfrm>
            <a:off x="5708650" y="4626272"/>
            <a:ext cx="4038600" cy="457200"/>
          </a:xfrm>
          <a:prstGeom prst="rect">
            <a:avLst/>
          </a:prstGeom>
        </p:spPr>
        <p:txBody>
          <a:bodyPr/>
          <a:lstStyle>
            <a:lvl1pPr marL="0" indent="0" algn="ctr">
              <a:buNone/>
              <a:defRPr sz="3800" b="0">
                <a:solidFill>
                  <a:schemeClr val="bg1"/>
                </a:solidFill>
              </a:defRPr>
            </a:lvl1pPr>
          </a:lstStyle>
          <a:p>
            <a:pPr lvl="0"/>
            <a:r>
              <a:rPr lang="nl-NL" dirty="0"/>
              <a:t>Omschrijving</a:t>
            </a:r>
          </a:p>
        </p:txBody>
      </p:sp>
      <p:sp>
        <p:nvSpPr>
          <p:cNvPr id="52" name="Tijdelijke aanduiding voor afbeelding 8">
            <a:extLst>
              <a:ext uri="{FF2B5EF4-FFF2-40B4-BE49-F238E27FC236}">
                <a16:creationId xmlns:a16="http://schemas.microsoft.com/office/drawing/2014/main" id="{BC21C8F5-2A88-A739-5E7B-55F50120BD2A}"/>
              </a:ext>
              <a:ext uri="{C183D7F6-B498-43B3-948B-1728B52AA6E4}">
                <adec:decorative xmlns:adec="http://schemas.microsoft.com/office/drawing/2017/decorative" val="1"/>
              </a:ext>
            </a:extLst>
          </p:cNvPr>
          <p:cNvSpPr>
            <a:spLocks noGrp="1"/>
          </p:cNvSpPr>
          <p:nvPr>
            <p:ph type="pic" sz="quarter" idx="28"/>
          </p:nvPr>
        </p:nvSpPr>
        <p:spPr>
          <a:xfrm>
            <a:off x="10205023" y="881225"/>
            <a:ext cx="2844706" cy="2841625"/>
          </a:xfrm>
          <a:prstGeom prst="ellipse">
            <a:avLst/>
          </a:prstGeom>
        </p:spPr>
        <p:txBody>
          <a:bodyPr/>
          <a:lstStyle/>
          <a:p>
            <a:endParaRPr lang="nl-NL" dirty="0"/>
          </a:p>
        </p:txBody>
      </p:sp>
      <p:sp>
        <p:nvSpPr>
          <p:cNvPr id="41" name="Tijdelijke aanduiding voor tekst 23">
            <a:extLst>
              <a:ext uri="{FF2B5EF4-FFF2-40B4-BE49-F238E27FC236}">
                <a16:creationId xmlns:a16="http://schemas.microsoft.com/office/drawing/2014/main" id="{6B0B3013-E510-E8D4-5DF7-8E016FD16BDC}"/>
              </a:ext>
            </a:extLst>
          </p:cNvPr>
          <p:cNvSpPr>
            <a:spLocks noGrp="1"/>
          </p:cNvSpPr>
          <p:nvPr>
            <p:ph type="body" sz="quarter" idx="18" hasCustomPrompt="1"/>
          </p:nvPr>
        </p:nvSpPr>
        <p:spPr>
          <a:xfrm>
            <a:off x="9671050" y="4016672"/>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42" name="Tijdelijke aanduiding voor tekst 23">
            <a:extLst>
              <a:ext uri="{FF2B5EF4-FFF2-40B4-BE49-F238E27FC236}">
                <a16:creationId xmlns:a16="http://schemas.microsoft.com/office/drawing/2014/main" id="{F2CB42CB-3438-BB5C-9FC9-1E5B96FF11F8}"/>
              </a:ext>
            </a:extLst>
          </p:cNvPr>
          <p:cNvSpPr>
            <a:spLocks noGrp="1"/>
          </p:cNvSpPr>
          <p:nvPr>
            <p:ph type="body" sz="quarter" idx="19" hasCustomPrompt="1"/>
          </p:nvPr>
        </p:nvSpPr>
        <p:spPr>
          <a:xfrm>
            <a:off x="9671050" y="4626272"/>
            <a:ext cx="4038600"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53" name="Tijdelijke aanduiding voor afbeelding 8">
            <a:extLst>
              <a:ext uri="{FF2B5EF4-FFF2-40B4-BE49-F238E27FC236}">
                <a16:creationId xmlns:a16="http://schemas.microsoft.com/office/drawing/2014/main" id="{C96EE4D4-6057-3E7F-22B8-05DCB3216338}"/>
              </a:ext>
              <a:ext uri="{C183D7F6-B498-43B3-948B-1728B52AA6E4}">
                <adec:decorative xmlns:adec="http://schemas.microsoft.com/office/drawing/2017/decorative" val="1"/>
              </a:ext>
            </a:extLst>
          </p:cNvPr>
          <p:cNvSpPr>
            <a:spLocks noGrp="1"/>
          </p:cNvSpPr>
          <p:nvPr>
            <p:ph type="pic" sz="quarter" idx="29"/>
          </p:nvPr>
        </p:nvSpPr>
        <p:spPr>
          <a:xfrm>
            <a:off x="14059070" y="881225"/>
            <a:ext cx="2844706" cy="2841625"/>
          </a:xfrm>
          <a:prstGeom prst="ellipse">
            <a:avLst/>
          </a:prstGeom>
        </p:spPr>
        <p:txBody>
          <a:bodyPr/>
          <a:lstStyle/>
          <a:p>
            <a:endParaRPr lang="nl-NL" dirty="0"/>
          </a:p>
        </p:txBody>
      </p:sp>
      <p:sp>
        <p:nvSpPr>
          <p:cNvPr id="43" name="Tijdelijke aanduiding voor tekst 23">
            <a:extLst>
              <a:ext uri="{FF2B5EF4-FFF2-40B4-BE49-F238E27FC236}">
                <a16:creationId xmlns:a16="http://schemas.microsoft.com/office/drawing/2014/main" id="{D14B3084-64FF-7707-45B5-96BCFEED2650}"/>
              </a:ext>
            </a:extLst>
          </p:cNvPr>
          <p:cNvSpPr>
            <a:spLocks noGrp="1"/>
          </p:cNvSpPr>
          <p:nvPr>
            <p:ph type="body" sz="quarter" idx="20" hasCustomPrompt="1"/>
          </p:nvPr>
        </p:nvSpPr>
        <p:spPr>
          <a:xfrm>
            <a:off x="13557250" y="4016672"/>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44" name="Tijdelijke aanduiding voor tekst 23">
            <a:extLst>
              <a:ext uri="{FF2B5EF4-FFF2-40B4-BE49-F238E27FC236}">
                <a16:creationId xmlns:a16="http://schemas.microsoft.com/office/drawing/2014/main" id="{F82B31E5-59B3-CD4E-3375-7A801177B673}"/>
              </a:ext>
            </a:extLst>
          </p:cNvPr>
          <p:cNvSpPr>
            <a:spLocks noGrp="1"/>
          </p:cNvSpPr>
          <p:nvPr>
            <p:ph type="body" sz="quarter" idx="21" hasCustomPrompt="1"/>
          </p:nvPr>
        </p:nvSpPr>
        <p:spPr>
          <a:xfrm>
            <a:off x="13557250" y="4626272"/>
            <a:ext cx="4038600"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54" name="Tijdelijke aanduiding voor afbeelding 8">
            <a:extLst>
              <a:ext uri="{FF2B5EF4-FFF2-40B4-BE49-F238E27FC236}">
                <a16:creationId xmlns:a16="http://schemas.microsoft.com/office/drawing/2014/main" id="{D9EF04AA-CA41-C397-5B7B-A508B958D309}"/>
              </a:ext>
              <a:ext uri="{C183D7F6-B498-43B3-948B-1728B52AA6E4}">
                <adec:decorative xmlns:adec="http://schemas.microsoft.com/office/drawing/2017/decorative" val="1"/>
              </a:ext>
            </a:extLst>
          </p:cNvPr>
          <p:cNvSpPr>
            <a:spLocks noGrp="1"/>
          </p:cNvSpPr>
          <p:nvPr>
            <p:ph type="pic" sz="quarter" idx="30"/>
          </p:nvPr>
        </p:nvSpPr>
        <p:spPr>
          <a:xfrm>
            <a:off x="6339423" y="5804918"/>
            <a:ext cx="2844706" cy="2841625"/>
          </a:xfrm>
          <a:prstGeom prst="ellipse">
            <a:avLst/>
          </a:prstGeom>
        </p:spPr>
        <p:txBody>
          <a:bodyPr/>
          <a:lstStyle/>
          <a:p>
            <a:endParaRPr lang="nl-NL" dirty="0"/>
          </a:p>
        </p:txBody>
      </p:sp>
      <p:sp>
        <p:nvSpPr>
          <p:cNvPr id="45" name="Tijdelijke aanduiding voor tekst 23">
            <a:extLst>
              <a:ext uri="{FF2B5EF4-FFF2-40B4-BE49-F238E27FC236}">
                <a16:creationId xmlns:a16="http://schemas.microsoft.com/office/drawing/2014/main" id="{0BCD4FFE-9228-2AFF-2354-CE1CD573022C}"/>
              </a:ext>
            </a:extLst>
          </p:cNvPr>
          <p:cNvSpPr>
            <a:spLocks noGrp="1"/>
          </p:cNvSpPr>
          <p:nvPr>
            <p:ph type="body" sz="quarter" idx="22" hasCustomPrompt="1"/>
          </p:nvPr>
        </p:nvSpPr>
        <p:spPr>
          <a:xfrm>
            <a:off x="5708650" y="8940365"/>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46" name="Tijdelijke aanduiding voor tekst 23">
            <a:extLst>
              <a:ext uri="{FF2B5EF4-FFF2-40B4-BE49-F238E27FC236}">
                <a16:creationId xmlns:a16="http://schemas.microsoft.com/office/drawing/2014/main" id="{20E08E4E-0A71-6029-28E9-90468BA1F1EC}"/>
              </a:ext>
            </a:extLst>
          </p:cNvPr>
          <p:cNvSpPr>
            <a:spLocks noGrp="1"/>
          </p:cNvSpPr>
          <p:nvPr>
            <p:ph type="body" sz="quarter" idx="23" hasCustomPrompt="1"/>
          </p:nvPr>
        </p:nvSpPr>
        <p:spPr>
          <a:xfrm>
            <a:off x="5708650" y="9549965"/>
            <a:ext cx="4038600"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55" name="Tijdelijke aanduiding voor afbeelding 8">
            <a:extLst>
              <a:ext uri="{FF2B5EF4-FFF2-40B4-BE49-F238E27FC236}">
                <a16:creationId xmlns:a16="http://schemas.microsoft.com/office/drawing/2014/main" id="{2DF9A39E-46D6-5928-02C2-59634BFB74D0}"/>
              </a:ext>
              <a:ext uri="{C183D7F6-B498-43B3-948B-1728B52AA6E4}">
                <adec:decorative xmlns:adec="http://schemas.microsoft.com/office/drawing/2017/decorative" val="1"/>
              </a:ext>
            </a:extLst>
          </p:cNvPr>
          <p:cNvSpPr>
            <a:spLocks noGrp="1"/>
          </p:cNvSpPr>
          <p:nvPr>
            <p:ph type="pic" sz="quarter" idx="31"/>
          </p:nvPr>
        </p:nvSpPr>
        <p:spPr>
          <a:xfrm>
            <a:off x="10205023" y="5804918"/>
            <a:ext cx="2844706" cy="2841625"/>
          </a:xfrm>
          <a:prstGeom prst="ellipse">
            <a:avLst/>
          </a:prstGeom>
        </p:spPr>
        <p:txBody>
          <a:bodyPr/>
          <a:lstStyle/>
          <a:p>
            <a:endParaRPr lang="nl-NL" dirty="0"/>
          </a:p>
        </p:txBody>
      </p:sp>
      <p:sp>
        <p:nvSpPr>
          <p:cNvPr id="47" name="Tijdelijke aanduiding voor tekst 23">
            <a:extLst>
              <a:ext uri="{FF2B5EF4-FFF2-40B4-BE49-F238E27FC236}">
                <a16:creationId xmlns:a16="http://schemas.microsoft.com/office/drawing/2014/main" id="{02A84B8B-8096-18F0-9309-CB2F509DA9AA}"/>
              </a:ext>
            </a:extLst>
          </p:cNvPr>
          <p:cNvSpPr>
            <a:spLocks noGrp="1"/>
          </p:cNvSpPr>
          <p:nvPr>
            <p:ph type="body" sz="quarter" idx="24" hasCustomPrompt="1"/>
          </p:nvPr>
        </p:nvSpPr>
        <p:spPr>
          <a:xfrm>
            <a:off x="9671050" y="8940365"/>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48" name="Tijdelijke aanduiding voor tekst 23">
            <a:extLst>
              <a:ext uri="{FF2B5EF4-FFF2-40B4-BE49-F238E27FC236}">
                <a16:creationId xmlns:a16="http://schemas.microsoft.com/office/drawing/2014/main" id="{F9AE4203-E11D-7882-5EFF-58026F1913F4}"/>
              </a:ext>
            </a:extLst>
          </p:cNvPr>
          <p:cNvSpPr>
            <a:spLocks noGrp="1"/>
          </p:cNvSpPr>
          <p:nvPr>
            <p:ph type="body" sz="quarter" idx="25" hasCustomPrompt="1"/>
          </p:nvPr>
        </p:nvSpPr>
        <p:spPr>
          <a:xfrm>
            <a:off x="9671050" y="9549965"/>
            <a:ext cx="4038600"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56" name="Tijdelijke aanduiding voor afbeelding 8">
            <a:extLst>
              <a:ext uri="{FF2B5EF4-FFF2-40B4-BE49-F238E27FC236}">
                <a16:creationId xmlns:a16="http://schemas.microsoft.com/office/drawing/2014/main" id="{72FC15C2-2098-50D3-3B82-B7F67F930E45}"/>
              </a:ext>
              <a:ext uri="{C183D7F6-B498-43B3-948B-1728B52AA6E4}">
                <adec:decorative xmlns:adec="http://schemas.microsoft.com/office/drawing/2017/decorative" val="1"/>
              </a:ext>
            </a:extLst>
          </p:cNvPr>
          <p:cNvSpPr>
            <a:spLocks noGrp="1"/>
          </p:cNvSpPr>
          <p:nvPr>
            <p:ph type="pic" sz="quarter" idx="32"/>
          </p:nvPr>
        </p:nvSpPr>
        <p:spPr>
          <a:xfrm>
            <a:off x="14059070" y="5804918"/>
            <a:ext cx="2844706" cy="2841625"/>
          </a:xfrm>
          <a:prstGeom prst="ellipse">
            <a:avLst/>
          </a:prstGeom>
        </p:spPr>
        <p:txBody>
          <a:bodyPr/>
          <a:lstStyle/>
          <a:p>
            <a:endParaRPr lang="nl-NL" dirty="0"/>
          </a:p>
        </p:txBody>
      </p:sp>
      <p:sp>
        <p:nvSpPr>
          <p:cNvPr id="49" name="Tijdelijke aanduiding voor tekst 23">
            <a:extLst>
              <a:ext uri="{FF2B5EF4-FFF2-40B4-BE49-F238E27FC236}">
                <a16:creationId xmlns:a16="http://schemas.microsoft.com/office/drawing/2014/main" id="{FF939A73-22C3-FD84-FD40-1413DA43AB45}"/>
              </a:ext>
            </a:extLst>
          </p:cNvPr>
          <p:cNvSpPr>
            <a:spLocks noGrp="1"/>
          </p:cNvSpPr>
          <p:nvPr>
            <p:ph type="body" sz="quarter" idx="26" hasCustomPrompt="1"/>
          </p:nvPr>
        </p:nvSpPr>
        <p:spPr>
          <a:xfrm>
            <a:off x="13557250" y="8940365"/>
            <a:ext cx="4038600" cy="457200"/>
          </a:xfrm>
          <a:prstGeom prst="rect">
            <a:avLst/>
          </a:prstGeom>
        </p:spPr>
        <p:txBody>
          <a:bodyPr/>
          <a:lstStyle>
            <a:lvl1pPr marL="0" indent="0" algn="ctr">
              <a:buNone/>
              <a:defRPr lang="nl-NL" sz="3800" b="1" kern="1200" dirty="0">
                <a:solidFill>
                  <a:schemeClr val="bg1"/>
                </a:solidFill>
                <a:latin typeface="+mn-lt"/>
                <a:ea typeface="+mn-ea"/>
                <a:cs typeface="+mn-cs"/>
              </a:defRPr>
            </a:lvl1pPr>
          </a:lstStyle>
          <a:p>
            <a:pPr lvl="0"/>
            <a:r>
              <a:rPr lang="nl-NL" dirty="0"/>
              <a:t>Naam</a:t>
            </a:r>
          </a:p>
        </p:txBody>
      </p:sp>
      <p:sp>
        <p:nvSpPr>
          <p:cNvPr id="50" name="Tijdelijke aanduiding voor tekst 23">
            <a:extLst>
              <a:ext uri="{FF2B5EF4-FFF2-40B4-BE49-F238E27FC236}">
                <a16:creationId xmlns:a16="http://schemas.microsoft.com/office/drawing/2014/main" id="{9A4922CC-DC90-2E7E-EF02-DCC8A20EE7C0}"/>
              </a:ext>
            </a:extLst>
          </p:cNvPr>
          <p:cNvSpPr>
            <a:spLocks noGrp="1"/>
          </p:cNvSpPr>
          <p:nvPr>
            <p:ph type="body" sz="quarter" idx="27" hasCustomPrompt="1"/>
          </p:nvPr>
        </p:nvSpPr>
        <p:spPr>
          <a:xfrm>
            <a:off x="13557250" y="9549965"/>
            <a:ext cx="4038600" cy="457200"/>
          </a:xfrm>
          <a:prstGeom prst="rect">
            <a:avLst/>
          </a:prstGeom>
        </p:spPr>
        <p:txBody>
          <a:bodyPr/>
          <a:lstStyle>
            <a:lvl1pPr marL="0" indent="0" algn="ctr">
              <a:buNone/>
              <a:defRPr lang="nl-NL" sz="3800" b="0" kern="1200" dirty="0">
                <a:solidFill>
                  <a:schemeClr val="bg1"/>
                </a:solidFill>
                <a:latin typeface="+mn-lt"/>
                <a:ea typeface="+mn-ea"/>
                <a:cs typeface="+mn-cs"/>
              </a:defRPr>
            </a:lvl1pPr>
          </a:lstStyle>
          <a:p>
            <a:pPr lvl="0"/>
            <a:r>
              <a:rPr lang="nl-NL" dirty="0"/>
              <a:t>Omschrijving</a:t>
            </a:r>
          </a:p>
        </p:txBody>
      </p:sp>
      <p:sp>
        <p:nvSpPr>
          <p:cNvPr id="3" name="Tijdelijke aanduiding voor dianummer 5">
            <a:extLst>
              <a:ext uri="{FF2B5EF4-FFF2-40B4-BE49-F238E27FC236}">
                <a16:creationId xmlns:a16="http://schemas.microsoft.com/office/drawing/2014/main" id="{C45DC96E-FCE0-2D06-6960-5222E3809427}"/>
              </a:ext>
            </a:extLst>
          </p:cNvPr>
          <p:cNvSpPr>
            <a:spLocks noGrp="1"/>
          </p:cNvSpPr>
          <p:nvPr>
            <p:ph type="sldNum" sz="quarter" idx="12"/>
          </p:nvPr>
        </p:nvSpPr>
        <p:spPr>
          <a:xfrm>
            <a:off x="17976850" y="9995217"/>
            <a:ext cx="1226499" cy="528320"/>
          </a:xfrm>
          <a:prstGeom prst="rect">
            <a:avLst/>
          </a:prstGeom>
        </p:spPr>
        <p:txBody>
          <a:bodyPr/>
          <a:lstStyle>
            <a:lvl1pPr>
              <a:defRPr>
                <a:solidFill>
                  <a:schemeClr val="bg1"/>
                </a:solidFill>
              </a:defRPr>
            </a:lvl1pPr>
          </a:lstStyle>
          <a:p>
            <a:fld id="{7DE34BE4-3A37-9A45-94D3-CA046F0AF1A3}" type="slidenum">
              <a:rPr lang="nl-NL" smtClean="0"/>
              <a:pPr/>
              <a:t>‹nr.›</a:t>
            </a:fld>
            <a:endParaRPr lang="nl-NL" dirty="0"/>
          </a:p>
        </p:txBody>
      </p:sp>
      <p:grpSp>
        <p:nvGrpSpPr>
          <p:cNvPr id="36" name="object 29">
            <a:extLst>
              <a:ext uri="{FF2B5EF4-FFF2-40B4-BE49-F238E27FC236}">
                <a16:creationId xmlns:a16="http://schemas.microsoft.com/office/drawing/2014/main" id="{A180BFEC-254F-227A-49CF-A12A2D770152}"/>
              </a:ext>
              <a:ext uri="{C183D7F6-B498-43B3-948B-1728B52AA6E4}">
                <adec:decorative xmlns:adec="http://schemas.microsoft.com/office/drawing/2017/decorative" val="1"/>
              </a:ext>
            </a:extLst>
          </p:cNvPr>
          <p:cNvGrpSpPr/>
          <p:nvPr userDrawn="1"/>
        </p:nvGrpSpPr>
        <p:grpSpPr>
          <a:xfrm>
            <a:off x="14063267" y="5804918"/>
            <a:ext cx="2841625" cy="2841625"/>
            <a:chOff x="14063267" y="5804918"/>
            <a:chExt cx="2841625" cy="2841625"/>
          </a:xfrm>
        </p:grpSpPr>
        <p:sp>
          <p:nvSpPr>
            <p:cNvPr id="37" name="object 30">
              <a:extLst>
                <a:ext uri="{FF2B5EF4-FFF2-40B4-BE49-F238E27FC236}">
                  <a16:creationId xmlns:a16="http://schemas.microsoft.com/office/drawing/2014/main" id="{D8E04CB5-9059-F6D1-0A83-EC03FBE7D333}"/>
                </a:ext>
              </a:extLst>
            </p:cNvPr>
            <p:cNvSpPr/>
            <p:nvPr/>
          </p:nvSpPr>
          <p:spPr>
            <a:xfrm>
              <a:off x="14063267"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8" name="object 31">
              <a:extLst>
                <a:ext uri="{FF2B5EF4-FFF2-40B4-BE49-F238E27FC236}">
                  <a16:creationId xmlns:a16="http://schemas.microsoft.com/office/drawing/2014/main" id="{7C3D4F16-262F-ED69-E594-B8864F0DFEDC}"/>
                </a:ext>
              </a:extLst>
            </p:cNvPr>
            <p:cNvSpPr/>
            <p:nvPr/>
          </p:nvSpPr>
          <p:spPr>
            <a:xfrm>
              <a:off x="14346860" y="6092831"/>
              <a:ext cx="2274570" cy="2553970"/>
            </a:xfrm>
            <a:custGeom>
              <a:avLst/>
              <a:gdLst/>
              <a:ahLst/>
              <a:cxnLst/>
              <a:rect l="l" t="t" r="r" b="b"/>
              <a:pathLst>
                <a:path w="2274569" h="2553970">
                  <a:moveTo>
                    <a:pt x="2274176" y="1984578"/>
                  </a:moveTo>
                  <a:lnTo>
                    <a:pt x="2259800" y="1938832"/>
                  </a:lnTo>
                  <a:lnTo>
                    <a:pt x="2243632" y="1893900"/>
                  </a:lnTo>
                  <a:lnTo>
                    <a:pt x="2225725" y="1849831"/>
                  </a:lnTo>
                  <a:lnTo>
                    <a:pt x="2206129" y="1806663"/>
                  </a:lnTo>
                  <a:lnTo>
                    <a:pt x="2184882" y="1764436"/>
                  </a:lnTo>
                  <a:lnTo>
                    <a:pt x="2162010" y="1723199"/>
                  </a:lnTo>
                  <a:lnTo>
                    <a:pt x="2137562" y="1682978"/>
                  </a:lnTo>
                  <a:lnTo>
                    <a:pt x="2111603" y="1643837"/>
                  </a:lnTo>
                  <a:lnTo>
                    <a:pt x="2084133" y="1605800"/>
                  </a:lnTo>
                  <a:lnTo>
                    <a:pt x="2055228" y="1568919"/>
                  </a:lnTo>
                  <a:lnTo>
                    <a:pt x="2024913" y="1533220"/>
                  </a:lnTo>
                  <a:lnTo>
                    <a:pt x="1993239" y="1498765"/>
                  </a:lnTo>
                  <a:lnTo>
                    <a:pt x="1960245" y="1465580"/>
                  </a:lnTo>
                  <a:lnTo>
                    <a:pt x="1925955" y="1433715"/>
                  </a:lnTo>
                  <a:lnTo>
                    <a:pt x="1890433" y="1403210"/>
                  </a:lnTo>
                  <a:lnTo>
                    <a:pt x="1853717" y="1374101"/>
                  </a:lnTo>
                  <a:lnTo>
                    <a:pt x="1815833" y="1346441"/>
                  </a:lnTo>
                  <a:lnTo>
                    <a:pt x="1776844" y="1320253"/>
                  </a:lnTo>
                  <a:lnTo>
                    <a:pt x="1736775" y="1295603"/>
                  </a:lnTo>
                  <a:lnTo>
                    <a:pt x="1695678" y="1272514"/>
                  </a:lnTo>
                  <a:lnTo>
                    <a:pt x="1653590" y="1251038"/>
                  </a:lnTo>
                  <a:lnTo>
                    <a:pt x="1610550" y="1231201"/>
                  </a:lnTo>
                  <a:lnTo>
                    <a:pt x="1566608" y="1213065"/>
                  </a:lnTo>
                  <a:lnTo>
                    <a:pt x="1521790" y="1196657"/>
                  </a:lnTo>
                  <a:lnTo>
                    <a:pt x="1476159" y="1182027"/>
                  </a:lnTo>
                  <a:lnTo>
                    <a:pt x="1429740" y="1169212"/>
                  </a:lnTo>
                  <a:lnTo>
                    <a:pt x="1382572" y="1158252"/>
                  </a:lnTo>
                  <a:lnTo>
                    <a:pt x="1334706" y="1149197"/>
                  </a:lnTo>
                  <a:lnTo>
                    <a:pt x="1286192" y="1142072"/>
                  </a:lnTo>
                  <a:lnTo>
                    <a:pt x="1237056" y="1136942"/>
                  </a:lnTo>
                  <a:lnTo>
                    <a:pt x="1187348" y="1133830"/>
                  </a:lnTo>
                  <a:lnTo>
                    <a:pt x="1137285" y="1132789"/>
                  </a:lnTo>
                  <a:lnTo>
                    <a:pt x="1185964" y="1130706"/>
                  </a:lnTo>
                  <a:lnTo>
                    <a:pt x="1233678" y="1124585"/>
                  </a:lnTo>
                  <a:lnTo>
                    <a:pt x="1280071" y="1114590"/>
                  </a:lnTo>
                  <a:lnTo>
                    <a:pt x="1324965" y="1100886"/>
                  </a:lnTo>
                  <a:lnTo>
                    <a:pt x="1368196" y="1083640"/>
                  </a:lnTo>
                  <a:lnTo>
                    <a:pt x="1409598" y="1063040"/>
                  </a:lnTo>
                  <a:lnTo>
                    <a:pt x="1448993" y="1039241"/>
                  </a:lnTo>
                  <a:lnTo>
                    <a:pt x="1486217" y="1012418"/>
                  </a:lnTo>
                  <a:lnTo>
                    <a:pt x="1521091" y="982751"/>
                  </a:lnTo>
                  <a:lnTo>
                    <a:pt x="1553451" y="950391"/>
                  </a:lnTo>
                  <a:lnTo>
                    <a:pt x="1583118" y="915517"/>
                  </a:lnTo>
                  <a:lnTo>
                    <a:pt x="1609940" y="878293"/>
                  </a:lnTo>
                  <a:lnTo>
                    <a:pt x="1633740" y="838898"/>
                  </a:lnTo>
                  <a:lnTo>
                    <a:pt x="1654340" y="797496"/>
                  </a:lnTo>
                  <a:lnTo>
                    <a:pt x="1671574" y="754265"/>
                  </a:lnTo>
                  <a:lnTo>
                    <a:pt x="1685277" y="709371"/>
                  </a:lnTo>
                  <a:lnTo>
                    <a:pt x="1695284" y="662978"/>
                  </a:lnTo>
                  <a:lnTo>
                    <a:pt x="1701406" y="615264"/>
                  </a:lnTo>
                  <a:lnTo>
                    <a:pt x="1703489" y="566394"/>
                  </a:lnTo>
                  <a:lnTo>
                    <a:pt x="1701406" y="517525"/>
                  </a:lnTo>
                  <a:lnTo>
                    <a:pt x="1695284" y="469811"/>
                  </a:lnTo>
                  <a:lnTo>
                    <a:pt x="1685277" y="423418"/>
                  </a:lnTo>
                  <a:lnTo>
                    <a:pt x="1671574" y="378510"/>
                  </a:lnTo>
                  <a:lnTo>
                    <a:pt x="1654340" y="335280"/>
                  </a:lnTo>
                  <a:lnTo>
                    <a:pt x="1633740" y="293878"/>
                  </a:lnTo>
                  <a:lnTo>
                    <a:pt x="1609940" y="254482"/>
                  </a:lnTo>
                  <a:lnTo>
                    <a:pt x="1583118" y="217271"/>
                  </a:lnTo>
                  <a:lnTo>
                    <a:pt x="1553451" y="182397"/>
                  </a:lnTo>
                  <a:lnTo>
                    <a:pt x="1521091" y="150037"/>
                  </a:lnTo>
                  <a:lnTo>
                    <a:pt x="1486217" y="120357"/>
                  </a:lnTo>
                  <a:lnTo>
                    <a:pt x="1448993" y="93535"/>
                  </a:lnTo>
                  <a:lnTo>
                    <a:pt x="1409598" y="69735"/>
                  </a:lnTo>
                  <a:lnTo>
                    <a:pt x="1368196" y="49136"/>
                  </a:lnTo>
                  <a:lnTo>
                    <a:pt x="1324965" y="31902"/>
                  </a:lnTo>
                  <a:lnTo>
                    <a:pt x="1280071" y="18199"/>
                  </a:lnTo>
                  <a:lnTo>
                    <a:pt x="1233678" y="8191"/>
                  </a:lnTo>
                  <a:lnTo>
                    <a:pt x="1185964" y="2070"/>
                  </a:lnTo>
                  <a:lnTo>
                    <a:pt x="1137094" y="0"/>
                  </a:lnTo>
                  <a:lnTo>
                    <a:pt x="1088224" y="2070"/>
                  </a:lnTo>
                  <a:lnTo>
                    <a:pt x="1040511" y="8191"/>
                  </a:lnTo>
                  <a:lnTo>
                    <a:pt x="994117" y="18199"/>
                  </a:lnTo>
                  <a:lnTo>
                    <a:pt x="949223" y="31902"/>
                  </a:lnTo>
                  <a:lnTo>
                    <a:pt x="905979" y="49136"/>
                  </a:lnTo>
                  <a:lnTo>
                    <a:pt x="864590" y="69735"/>
                  </a:lnTo>
                  <a:lnTo>
                    <a:pt x="825195" y="93535"/>
                  </a:lnTo>
                  <a:lnTo>
                    <a:pt x="787971" y="120357"/>
                  </a:lnTo>
                  <a:lnTo>
                    <a:pt x="753097" y="150037"/>
                  </a:lnTo>
                  <a:lnTo>
                    <a:pt x="720737" y="182397"/>
                  </a:lnTo>
                  <a:lnTo>
                    <a:pt x="691057" y="217271"/>
                  </a:lnTo>
                  <a:lnTo>
                    <a:pt x="664248" y="254482"/>
                  </a:lnTo>
                  <a:lnTo>
                    <a:pt x="640448" y="293878"/>
                  </a:lnTo>
                  <a:lnTo>
                    <a:pt x="619848" y="335280"/>
                  </a:lnTo>
                  <a:lnTo>
                    <a:pt x="602602" y="378510"/>
                  </a:lnTo>
                  <a:lnTo>
                    <a:pt x="588899" y="423418"/>
                  </a:lnTo>
                  <a:lnTo>
                    <a:pt x="578904" y="469811"/>
                  </a:lnTo>
                  <a:lnTo>
                    <a:pt x="572782" y="517525"/>
                  </a:lnTo>
                  <a:lnTo>
                    <a:pt x="570699" y="566394"/>
                  </a:lnTo>
                  <a:lnTo>
                    <a:pt x="572782" y="615264"/>
                  </a:lnTo>
                  <a:lnTo>
                    <a:pt x="578904" y="662978"/>
                  </a:lnTo>
                  <a:lnTo>
                    <a:pt x="588899" y="709371"/>
                  </a:lnTo>
                  <a:lnTo>
                    <a:pt x="602602" y="754265"/>
                  </a:lnTo>
                  <a:lnTo>
                    <a:pt x="619848" y="797496"/>
                  </a:lnTo>
                  <a:lnTo>
                    <a:pt x="640448" y="838898"/>
                  </a:lnTo>
                  <a:lnTo>
                    <a:pt x="664248" y="878293"/>
                  </a:lnTo>
                  <a:lnTo>
                    <a:pt x="691057" y="915517"/>
                  </a:lnTo>
                  <a:lnTo>
                    <a:pt x="720737" y="950391"/>
                  </a:lnTo>
                  <a:lnTo>
                    <a:pt x="753097" y="982751"/>
                  </a:lnTo>
                  <a:lnTo>
                    <a:pt x="787971" y="1012418"/>
                  </a:lnTo>
                  <a:lnTo>
                    <a:pt x="825195" y="1039241"/>
                  </a:lnTo>
                  <a:lnTo>
                    <a:pt x="864590" y="1063040"/>
                  </a:lnTo>
                  <a:lnTo>
                    <a:pt x="905979" y="1083640"/>
                  </a:lnTo>
                  <a:lnTo>
                    <a:pt x="949223" y="1100886"/>
                  </a:lnTo>
                  <a:lnTo>
                    <a:pt x="994117" y="1114590"/>
                  </a:lnTo>
                  <a:lnTo>
                    <a:pt x="1040511" y="1124585"/>
                  </a:lnTo>
                  <a:lnTo>
                    <a:pt x="1088224" y="1130706"/>
                  </a:lnTo>
                  <a:lnTo>
                    <a:pt x="1136891" y="1132789"/>
                  </a:lnTo>
                  <a:lnTo>
                    <a:pt x="1086853" y="1133830"/>
                  </a:lnTo>
                  <a:lnTo>
                    <a:pt x="1037132" y="1136942"/>
                  </a:lnTo>
                  <a:lnTo>
                    <a:pt x="987996" y="1142072"/>
                  </a:lnTo>
                  <a:lnTo>
                    <a:pt x="939469" y="1149197"/>
                  </a:lnTo>
                  <a:lnTo>
                    <a:pt x="891616" y="1158252"/>
                  </a:lnTo>
                  <a:lnTo>
                    <a:pt x="844448" y="1169212"/>
                  </a:lnTo>
                  <a:lnTo>
                    <a:pt x="798029" y="1182027"/>
                  </a:lnTo>
                  <a:lnTo>
                    <a:pt x="752398" y="1196657"/>
                  </a:lnTo>
                  <a:lnTo>
                    <a:pt x="707580" y="1213065"/>
                  </a:lnTo>
                  <a:lnTo>
                    <a:pt x="663638" y="1231201"/>
                  </a:lnTo>
                  <a:lnTo>
                    <a:pt x="620598" y="1251038"/>
                  </a:lnTo>
                  <a:lnTo>
                    <a:pt x="578510" y="1272514"/>
                  </a:lnTo>
                  <a:lnTo>
                    <a:pt x="537413" y="1295603"/>
                  </a:lnTo>
                  <a:lnTo>
                    <a:pt x="497344" y="1320253"/>
                  </a:lnTo>
                  <a:lnTo>
                    <a:pt x="458355" y="1346441"/>
                  </a:lnTo>
                  <a:lnTo>
                    <a:pt x="420471" y="1374101"/>
                  </a:lnTo>
                  <a:lnTo>
                    <a:pt x="383755" y="1403210"/>
                  </a:lnTo>
                  <a:lnTo>
                    <a:pt x="348234" y="1433715"/>
                  </a:lnTo>
                  <a:lnTo>
                    <a:pt x="313944" y="1465580"/>
                  </a:lnTo>
                  <a:lnTo>
                    <a:pt x="280949" y="1498765"/>
                  </a:lnTo>
                  <a:lnTo>
                    <a:pt x="249275" y="1533220"/>
                  </a:lnTo>
                  <a:lnTo>
                    <a:pt x="218960" y="1568919"/>
                  </a:lnTo>
                  <a:lnTo>
                    <a:pt x="190042" y="1605800"/>
                  </a:lnTo>
                  <a:lnTo>
                    <a:pt x="162585" y="1643837"/>
                  </a:lnTo>
                  <a:lnTo>
                    <a:pt x="136613" y="1682978"/>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35" y="2095055"/>
                  </a:lnTo>
                  <a:lnTo>
                    <a:pt x="124968" y="2129739"/>
                  </a:lnTo>
                  <a:lnTo>
                    <a:pt x="159143" y="2163280"/>
                  </a:lnTo>
                  <a:lnTo>
                    <a:pt x="194437" y="2195677"/>
                  </a:lnTo>
                  <a:lnTo>
                    <a:pt x="230797" y="2226881"/>
                  </a:lnTo>
                  <a:lnTo>
                    <a:pt x="268211" y="2256853"/>
                  </a:lnTo>
                  <a:lnTo>
                    <a:pt x="306641" y="2285581"/>
                  </a:lnTo>
                  <a:lnTo>
                    <a:pt x="346049" y="2313038"/>
                  </a:lnTo>
                  <a:lnTo>
                    <a:pt x="386422" y="2339162"/>
                  </a:lnTo>
                  <a:lnTo>
                    <a:pt x="427723" y="2363952"/>
                  </a:lnTo>
                  <a:lnTo>
                    <a:pt x="469912" y="2387371"/>
                  </a:lnTo>
                  <a:lnTo>
                    <a:pt x="512965" y="2409380"/>
                  </a:lnTo>
                  <a:lnTo>
                    <a:pt x="556844" y="2429954"/>
                  </a:lnTo>
                  <a:lnTo>
                    <a:pt x="601535" y="2449055"/>
                  </a:lnTo>
                  <a:lnTo>
                    <a:pt x="646988" y="2466670"/>
                  </a:lnTo>
                  <a:lnTo>
                    <a:pt x="693191" y="2482735"/>
                  </a:lnTo>
                  <a:lnTo>
                    <a:pt x="740092" y="2497251"/>
                  </a:lnTo>
                  <a:lnTo>
                    <a:pt x="787666" y="2510180"/>
                  </a:lnTo>
                  <a:lnTo>
                    <a:pt x="835901" y="2521483"/>
                  </a:lnTo>
                  <a:lnTo>
                    <a:pt x="884732" y="2531122"/>
                  </a:lnTo>
                  <a:lnTo>
                    <a:pt x="934161" y="2539085"/>
                  </a:lnTo>
                  <a:lnTo>
                    <a:pt x="984148" y="2545334"/>
                  </a:lnTo>
                  <a:lnTo>
                    <a:pt x="1034643" y="2549829"/>
                  </a:lnTo>
                  <a:lnTo>
                    <a:pt x="1085646" y="2552560"/>
                  </a:lnTo>
                  <a:lnTo>
                    <a:pt x="1137094" y="2553474"/>
                  </a:lnTo>
                  <a:lnTo>
                    <a:pt x="1188554" y="2552560"/>
                  </a:lnTo>
                  <a:lnTo>
                    <a:pt x="1239545" y="2549829"/>
                  </a:lnTo>
                  <a:lnTo>
                    <a:pt x="1290040" y="2545334"/>
                  </a:lnTo>
                  <a:lnTo>
                    <a:pt x="1340027" y="2539085"/>
                  </a:lnTo>
                  <a:lnTo>
                    <a:pt x="1389443" y="2531122"/>
                  </a:lnTo>
                  <a:lnTo>
                    <a:pt x="1438287" y="2521483"/>
                  </a:lnTo>
                  <a:lnTo>
                    <a:pt x="1486522" y="2510180"/>
                  </a:lnTo>
                  <a:lnTo>
                    <a:pt x="1534096" y="2497251"/>
                  </a:lnTo>
                  <a:lnTo>
                    <a:pt x="1580997" y="2482735"/>
                  </a:lnTo>
                  <a:lnTo>
                    <a:pt x="1627187" y="2466670"/>
                  </a:lnTo>
                  <a:lnTo>
                    <a:pt x="1672653" y="2449055"/>
                  </a:lnTo>
                  <a:lnTo>
                    <a:pt x="1717332" y="2429954"/>
                  </a:lnTo>
                  <a:lnTo>
                    <a:pt x="1761223" y="2409380"/>
                  </a:lnTo>
                  <a:lnTo>
                    <a:pt x="1804276" y="2387371"/>
                  </a:lnTo>
                  <a:lnTo>
                    <a:pt x="1846465" y="2363952"/>
                  </a:lnTo>
                  <a:lnTo>
                    <a:pt x="1887753" y="2339162"/>
                  </a:lnTo>
                  <a:lnTo>
                    <a:pt x="1928126" y="2313038"/>
                  </a:lnTo>
                  <a:lnTo>
                    <a:pt x="1967547" y="2285581"/>
                  </a:lnTo>
                  <a:lnTo>
                    <a:pt x="2005977" y="2256853"/>
                  </a:lnTo>
                  <a:lnTo>
                    <a:pt x="2043391" y="2226881"/>
                  </a:lnTo>
                  <a:lnTo>
                    <a:pt x="2079752" y="2195677"/>
                  </a:lnTo>
                  <a:lnTo>
                    <a:pt x="2115032" y="2163280"/>
                  </a:lnTo>
                  <a:lnTo>
                    <a:pt x="2149208" y="2129739"/>
                  </a:lnTo>
                  <a:lnTo>
                    <a:pt x="2182241" y="2095055"/>
                  </a:lnTo>
                  <a:lnTo>
                    <a:pt x="2214105" y="2059292"/>
                  </a:lnTo>
                  <a:lnTo>
                    <a:pt x="2244763" y="2022449"/>
                  </a:lnTo>
                  <a:lnTo>
                    <a:pt x="2274176" y="1984578"/>
                  </a:lnTo>
                  <a:close/>
                </a:path>
              </a:pathLst>
            </a:custGeom>
            <a:solidFill>
              <a:srgbClr val="368081"/>
            </a:solidFill>
          </p:spPr>
          <p:txBody>
            <a:bodyPr wrap="square" lIns="0" tIns="0" rIns="0" bIns="0" rtlCol="0"/>
            <a:lstStyle/>
            <a:p>
              <a:endParaRPr/>
            </a:p>
          </p:txBody>
        </p:sp>
      </p:grpSp>
      <p:grpSp>
        <p:nvGrpSpPr>
          <p:cNvPr id="33" name="object 26">
            <a:extLst>
              <a:ext uri="{FF2B5EF4-FFF2-40B4-BE49-F238E27FC236}">
                <a16:creationId xmlns:a16="http://schemas.microsoft.com/office/drawing/2014/main" id="{4C0EAC52-180B-C7B8-6B0F-CD50BA4BD967}"/>
              </a:ext>
              <a:ext uri="{C183D7F6-B498-43B3-948B-1728B52AA6E4}">
                <adec:decorative xmlns:adec="http://schemas.microsoft.com/office/drawing/2017/decorative" val="1"/>
              </a:ext>
            </a:extLst>
          </p:cNvPr>
          <p:cNvGrpSpPr/>
          <p:nvPr userDrawn="1"/>
        </p:nvGrpSpPr>
        <p:grpSpPr>
          <a:xfrm>
            <a:off x="10206564" y="5804918"/>
            <a:ext cx="2841625" cy="2841625"/>
            <a:chOff x="10206564" y="5804918"/>
            <a:chExt cx="2841625" cy="2841625"/>
          </a:xfrm>
        </p:grpSpPr>
        <p:sp>
          <p:nvSpPr>
            <p:cNvPr id="34" name="object 27">
              <a:extLst>
                <a:ext uri="{FF2B5EF4-FFF2-40B4-BE49-F238E27FC236}">
                  <a16:creationId xmlns:a16="http://schemas.microsoft.com/office/drawing/2014/main" id="{8D37EBD2-5851-4D76-A35C-1724C15C1353}"/>
                </a:ext>
              </a:extLst>
            </p:cNvPr>
            <p:cNvSpPr/>
            <p:nvPr/>
          </p:nvSpPr>
          <p:spPr>
            <a:xfrm>
              <a:off x="10206564"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5" name="object 28">
              <a:extLst>
                <a:ext uri="{FF2B5EF4-FFF2-40B4-BE49-F238E27FC236}">
                  <a16:creationId xmlns:a16="http://schemas.microsoft.com/office/drawing/2014/main" id="{D88F55F4-1E43-6A44-E0A9-7B800D72B867}"/>
                </a:ext>
              </a:extLst>
            </p:cNvPr>
            <p:cNvSpPr/>
            <p:nvPr/>
          </p:nvSpPr>
          <p:spPr>
            <a:xfrm>
              <a:off x="10490162" y="6092831"/>
              <a:ext cx="2274570" cy="2553970"/>
            </a:xfrm>
            <a:custGeom>
              <a:avLst/>
              <a:gdLst/>
              <a:ahLst/>
              <a:cxnLst/>
              <a:rect l="l" t="t" r="r" b="b"/>
              <a:pathLst>
                <a:path w="2274570" h="2553970">
                  <a:moveTo>
                    <a:pt x="2274176" y="1984578"/>
                  </a:moveTo>
                  <a:lnTo>
                    <a:pt x="2259787" y="1938832"/>
                  </a:lnTo>
                  <a:lnTo>
                    <a:pt x="2243632" y="1893900"/>
                  </a:lnTo>
                  <a:lnTo>
                    <a:pt x="2225725" y="1849831"/>
                  </a:lnTo>
                  <a:lnTo>
                    <a:pt x="2206129" y="1806663"/>
                  </a:lnTo>
                  <a:lnTo>
                    <a:pt x="2184870" y="1764436"/>
                  </a:lnTo>
                  <a:lnTo>
                    <a:pt x="2162010" y="1723199"/>
                  </a:lnTo>
                  <a:lnTo>
                    <a:pt x="2137562" y="1682978"/>
                  </a:lnTo>
                  <a:lnTo>
                    <a:pt x="2111591" y="1643837"/>
                  </a:lnTo>
                  <a:lnTo>
                    <a:pt x="2084133" y="1605800"/>
                  </a:lnTo>
                  <a:lnTo>
                    <a:pt x="2055228" y="1568919"/>
                  </a:lnTo>
                  <a:lnTo>
                    <a:pt x="2024913" y="1533220"/>
                  </a:lnTo>
                  <a:lnTo>
                    <a:pt x="1993239" y="1498765"/>
                  </a:lnTo>
                  <a:lnTo>
                    <a:pt x="1960232" y="1465580"/>
                  </a:lnTo>
                  <a:lnTo>
                    <a:pt x="1925955" y="1433715"/>
                  </a:lnTo>
                  <a:lnTo>
                    <a:pt x="1890433" y="1403210"/>
                  </a:lnTo>
                  <a:lnTo>
                    <a:pt x="1853704" y="1374101"/>
                  </a:lnTo>
                  <a:lnTo>
                    <a:pt x="1815833" y="1346441"/>
                  </a:lnTo>
                  <a:lnTo>
                    <a:pt x="1776844" y="1320253"/>
                  </a:lnTo>
                  <a:lnTo>
                    <a:pt x="1736775" y="1295603"/>
                  </a:lnTo>
                  <a:lnTo>
                    <a:pt x="1695678" y="1272514"/>
                  </a:lnTo>
                  <a:lnTo>
                    <a:pt x="1653590" y="1251038"/>
                  </a:lnTo>
                  <a:lnTo>
                    <a:pt x="1610550" y="1231201"/>
                  </a:lnTo>
                  <a:lnTo>
                    <a:pt x="1566595" y="1213065"/>
                  </a:lnTo>
                  <a:lnTo>
                    <a:pt x="1521790" y="1196657"/>
                  </a:lnTo>
                  <a:lnTo>
                    <a:pt x="1476146" y="1182027"/>
                  </a:lnTo>
                  <a:lnTo>
                    <a:pt x="1429727" y="1169212"/>
                  </a:lnTo>
                  <a:lnTo>
                    <a:pt x="1382572" y="1158252"/>
                  </a:lnTo>
                  <a:lnTo>
                    <a:pt x="1334706" y="1149197"/>
                  </a:lnTo>
                  <a:lnTo>
                    <a:pt x="1286192" y="1142072"/>
                  </a:lnTo>
                  <a:lnTo>
                    <a:pt x="1237056" y="1136942"/>
                  </a:lnTo>
                  <a:lnTo>
                    <a:pt x="1187335" y="1133830"/>
                  </a:lnTo>
                  <a:lnTo>
                    <a:pt x="1137285" y="1132789"/>
                  </a:lnTo>
                  <a:lnTo>
                    <a:pt x="1185964" y="1130706"/>
                  </a:lnTo>
                  <a:lnTo>
                    <a:pt x="1233678" y="1124585"/>
                  </a:lnTo>
                  <a:lnTo>
                    <a:pt x="1280071" y="1114590"/>
                  </a:lnTo>
                  <a:lnTo>
                    <a:pt x="1324965" y="1100886"/>
                  </a:lnTo>
                  <a:lnTo>
                    <a:pt x="1368196" y="1083640"/>
                  </a:lnTo>
                  <a:lnTo>
                    <a:pt x="1409598" y="1063040"/>
                  </a:lnTo>
                  <a:lnTo>
                    <a:pt x="1448981" y="1039241"/>
                  </a:lnTo>
                  <a:lnTo>
                    <a:pt x="1486204" y="1012418"/>
                  </a:lnTo>
                  <a:lnTo>
                    <a:pt x="1521079" y="982751"/>
                  </a:lnTo>
                  <a:lnTo>
                    <a:pt x="1553438" y="950391"/>
                  </a:lnTo>
                  <a:lnTo>
                    <a:pt x="1583118" y="915517"/>
                  </a:lnTo>
                  <a:lnTo>
                    <a:pt x="1609940" y="878293"/>
                  </a:lnTo>
                  <a:lnTo>
                    <a:pt x="1633740" y="838898"/>
                  </a:lnTo>
                  <a:lnTo>
                    <a:pt x="1654340" y="797496"/>
                  </a:lnTo>
                  <a:lnTo>
                    <a:pt x="1671574" y="754265"/>
                  </a:lnTo>
                  <a:lnTo>
                    <a:pt x="1685277" y="709371"/>
                  </a:lnTo>
                  <a:lnTo>
                    <a:pt x="1695272" y="662978"/>
                  </a:lnTo>
                  <a:lnTo>
                    <a:pt x="1701406" y="615264"/>
                  </a:lnTo>
                  <a:lnTo>
                    <a:pt x="1703476" y="566394"/>
                  </a:lnTo>
                  <a:lnTo>
                    <a:pt x="1701406" y="517525"/>
                  </a:lnTo>
                  <a:lnTo>
                    <a:pt x="1695272" y="469811"/>
                  </a:lnTo>
                  <a:lnTo>
                    <a:pt x="1685277" y="423418"/>
                  </a:lnTo>
                  <a:lnTo>
                    <a:pt x="1671574" y="378510"/>
                  </a:lnTo>
                  <a:lnTo>
                    <a:pt x="1654340" y="335280"/>
                  </a:lnTo>
                  <a:lnTo>
                    <a:pt x="1633740" y="293878"/>
                  </a:lnTo>
                  <a:lnTo>
                    <a:pt x="1609940" y="254482"/>
                  </a:lnTo>
                  <a:lnTo>
                    <a:pt x="1583118" y="217271"/>
                  </a:lnTo>
                  <a:lnTo>
                    <a:pt x="1553438" y="182397"/>
                  </a:lnTo>
                  <a:lnTo>
                    <a:pt x="1521079" y="150037"/>
                  </a:lnTo>
                  <a:lnTo>
                    <a:pt x="1486204" y="120357"/>
                  </a:lnTo>
                  <a:lnTo>
                    <a:pt x="1448981" y="93535"/>
                  </a:lnTo>
                  <a:lnTo>
                    <a:pt x="1409598" y="69735"/>
                  </a:lnTo>
                  <a:lnTo>
                    <a:pt x="1368196" y="49136"/>
                  </a:lnTo>
                  <a:lnTo>
                    <a:pt x="1324965" y="31902"/>
                  </a:lnTo>
                  <a:lnTo>
                    <a:pt x="1280071" y="18199"/>
                  </a:lnTo>
                  <a:lnTo>
                    <a:pt x="1233678" y="8191"/>
                  </a:lnTo>
                  <a:lnTo>
                    <a:pt x="1185964" y="2070"/>
                  </a:lnTo>
                  <a:lnTo>
                    <a:pt x="1137094" y="0"/>
                  </a:lnTo>
                  <a:lnTo>
                    <a:pt x="1088212" y="2070"/>
                  </a:lnTo>
                  <a:lnTo>
                    <a:pt x="1040498" y="8191"/>
                  </a:lnTo>
                  <a:lnTo>
                    <a:pt x="994105" y="18199"/>
                  </a:lnTo>
                  <a:lnTo>
                    <a:pt x="949210" y="31902"/>
                  </a:lnTo>
                  <a:lnTo>
                    <a:pt x="905979" y="49136"/>
                  </a:lnTo>
                  <a:lnTo>
                    <a:pt x="864577" y="69735"/>
                  </a:lnTo>
                  <a:lnTo>
                    <a:pt x="825195" y="93535"/>
                  </a:lnTo>
                  <a:lnTo>
                    <a:pt x="787971" y="120357"/>
                  </a:lnTo>
                  <a:lnTo>
                    <a:pt x="753097" y="150037"/>
                  </a:lnTo>
                  <a:lnTo>
                    <a:pt x="720737" y="182397"/>
                  </a:lnTo>
                  <a:lnTo>
                    <a:pt x="691057" y="217271"/>
                  </a:lnTo>
                  <a:lnTo>
                    <a:pt x="664235" y="254482"/>
                  </a:lnTo>
                  <a:lnTo>
                    <a:pt x="640435" y="293878"/>
                  </a:lnTo>
                  <a:lnTo>
                    <a:pt x="619836" y="335280"/>
                  </a:lnTo>
                  <a:lnTo>
                    <a:pt x="602602" y="378510"/>
                  </a:lnTo>
                  <a:lnTo>
                    <a:pt x="588899" y="423418"/>
                  </a:lnTo>
                  <a:lnTo>
                    <a:pt x="578904" y="469811"/>
                  </a:lnTo>
                  <a:lnTo>
                    <a:pt x="572770" y="517525"/>
                  </a:lnTo>
                  <a:lnTo>
                    <a:pt x="570699" y="566394"/>
                  </a:lnTo>
                  <a:lnTo>
                    <a:pt x="572770" y="615264"/>
                  </a:lnTo>
                  <a:lnTo>
                    <a:pt x="578904" y="662978"/>
                  </a:lnTo>
                  <a:lnTo>
                    <a:pt x="588899" y="709371"/>
                  </a:lnTo>
                  <a:lnTo>
                    <a:pt x="602602" y="754265"/>
                  </a:lnTo>
                  <a:lnTo>
                    <a:pt x="619836" y="797496"/>
                  </a:lnTo>
                  <a:lnTo>
                    <a:pt x="640435" y="838898"/>
                  </a:lnTo>
                  <a:lnTo>
                    <a:pt x="664235" y="878293"/>
                  </a:lnTo>
                  <a:lnTo>
                    <a:pt x="691057" y="915517"/>
                  </a:lnTo>
                  <a:lnTo>
                    <a:pt x="720737" y="950391"/>
                  </a:lnTo>
                  <a:lnTo>
                    <a:pt x="753097" y="982751"/>
                  </a:lnTo>
                  <a:lnTo>
                    <a:pt x="787971" y="1012418"/>
                  </a:lnTo>
                  <a:lnTo>
                    <a:pt x="825195" y="1039241"/>
                  </a:lnTo>
                  <a:lnTo>
                    <a:pt x="864577" y="1063040"/>
                  </a:lnTo>
                  <a:lnTo>
                    <a:pt x="905979" y="1083640"/>
                  </a:lnTo>
                  <a:lnTo>
                    <a:pt x="949210" y="1100886"/>
                  </a:lnTo>
                  <a:lnTo>
                    <a:pt x="994105" y="1114590"/>
                  </a:lnTo>
                  <a:lnTo>
                    <a:pt x="1040498" y="1124585"/>
                  </a:lnTo>
                  <a:lnTo>
                    <a:pt x="1088212" y="1130706"/>
                  </a:lnTo>
                  <a:lnTo>
                    <a:pt x="1136891" y="1132789"/>
                  </a:lnTo>
                  <a:lnTo>
                    <a:pt x="1086840" y="1133830"/>
                  </a:lnTo>
                  <a:lnTo>
                    <a:pt x="1037132" y="1136942"/>
                  </a:lnTo>
                  <a:lnTo>
                    <a:pt x="987996" y="1142072"/>
                  </a:lnTo>
                  <a:lnTo>
                    <a:pt x="939469" y="1149197"/>
                  </a:lnTo>
                  <a:lnTo>
                    <a:pt x="891603" y="1158252"/>
                  </a:lnTo>
                  <a:lnTo>
                    <a:pt x="844448" y="1169212"/>
                  </a:lnTo>
                  <a:lnTo>
                    <a:pt x="798029" y="1182027"/>
                  </a:lnTo>
                  <a:lnTo>
                    <a:pt x="752386" y="1196657"/>
                  </a:lnTo>
                  <a:lnTo>
                    <a:pt x="707580" y="1213065"/>
                  </a:lnTo>
                  <a:lnTo>
                    <a:pt x="663625" y="1231201"/>
                  </a:lnTo>
                  <a:lnTo>
                    <a:pt x="620598" y="1251038"/>
                  </a:lnTo>
                  <a:lnTo>
                    <a:pt x="578497" y="1272514"/>
                  </a:lnTo>
                  <a:lnTo>
                    <a:pt x="537400" y="1295603"/>
                  </a:lnTo>
                  <a:lnTo>
                    <a:pt x="497332" y="1320253"/>
                  </a:lnTo>
                  <a:lnTo>
                    <a:pt x="458343" y="1346441"/>
                  </a:lnTo>
                  <a:lnTo>
                    <a:pt x="420471" y="1374101"/>
                  </a:lnTo>
                  <a:lnTo>
                    <a:pt x="383743" y="1403210"/>
                  </a:lnTo>
                  <a:lnTo>
                    <a:pt x="348221" y="1433715"/>
                  </a:lnTo>
                  <a:lnTo>
                    <a:pt x="313944" y="1465580"/>
                  </a:lnTo>
                  <a:lnTo>
                    <a:pt x="280936" y="1498765"/>
                  </a:lnTo>
                  <a:lnTo>
                    <a:pt x="249262" y="1533220"/>
                  </a:lnTo>
                  <a:lnTo>
                    <a:pt x="218948" y="1568919"/>
                  </a:lnTo>
                  <a:lnTo>
                    <a:pt x="190042" y="1605800"/>
                  </a:lnTo>
                  <a:lnTo>
                    <a:pt x="162585" y="1643837"/>
                  </a:lnTo>
                  <a:lnTo>
                    <a:pt x="136613" y="1682978"/>
                  </a:lnTo>
                  <a:lnTo>
                    <a:pt x="112166" y="1723199"/>
                  </a:lnTo>
                  <a:lnTo>
                    <a:pt x="89306" y="1764436"/>
                  </a:lnTo>
                  <a:lnTo>
                    <a:pt x="68046" y="1806663"/>
                  </a:lnTo>
                  <a:lnTo>
                    <a:pt x="48450" y="1849831"/>
                  </a:lnTo>
                  <a:lnTo>
                    <a:pt x="30543" y="1893900"/>
                  </a:lnTo>
                  <a:lnTo>
                    <a:pt x="14376" y="1938832"/>
                  </a:lnTo>
                  <a:lnTo>
                    <a:pt x="0" y="1984578"/>
                  </a:lnTo>
                  <a:lnTo>
                    <a:pt x="29413" y="2022449"/>
                  </a:lnTo>
                  <a:lnTo>
                    <a:pt x="60071" y="2059292"/>
                  </a:lnTo>
                  <a:lnTo>
                    <a:pt x="91935" y="2095055"/>
                  </a:lnTo>
                  <a:lnTo>
                    <a:pt x="124968" y="2129739"/>
                  </a:lnTo>
                  <a:lnTo>
                    <a:pt x="159143" y="2163280"/>
                  </a:lnTo>
                  <a:lnTo>
                    <a:pt x="194424" y="2195677"/>
                  </a:lnTo>
                  <a:lnTo>
                    <a:pt x="230797" y="2226881"/>
                  </a:lnTo>
                  <a:lnTo>
                    <a:pt x="268198" y="2256853"/>
                  </a:lnTo>
                  <a:lnTo>
                    <a:pt x="306628" y="2285581"/>
                  </a:lnTo>
                  <a:lnTo>
                    <a:pt x="346049" y="2313038"/>
                  </a:lnTo>
                  <a:lnTo>
                    <a:pt x="386422" y="2339162"/>
                  </a:lnTo>
                  <a:lnTo>
                    <a:pt x="427710" y="2363952"/>
                  </a:lnTo>
                  <a:lnTo>
                    <a:pt x="469912" y="2387371"/>
                  </a:lnTo>
                  <a:lnTo>
                    <a:pt x="512965" y="2409380"/>
                  </a:lnTo>
                  <a:lnTo>
                    <a:pt x="556844" y="2429954"/>
                  </a:lnTo>
                  <a:lnTo>
                    <a:pt x="601535" y="2449055"/>
                  </a:lnTo>
                  <a:lnTo>
                    <a:pt x="646988" y="2466670"/>
                  </a:lnTo>
                  <a:lnTo>
                    <a:pt x="693178" y="2482735"/>
                  </a:lnTo>
                  <a:lnTo>
                    <a:pt x="740079" y="2497251"/>
                  </a:lnTo>
                  <a:lnTo>
                    <a:pt x="787666" y="2510180"/>
                  </a:lnTo>
                  <a:lnTo>
                    <a:pt x="835888" y="2521483"/>
                  </a:lnTo>
                  <a:lnTo>
                    <a:pt x="884732" y="2531122"/>
                  </a:lnTo>
                  <a:lnTo>
                    <a:pt x="934161" y="2539085"/>
                  </a:lnTo>
                  <a:lnTo>
                    <a:pt x="984135" y="2545334"/>
                  </a:lnTo>
                  <a:lnTo>
                    <a:pt x="1034643" y="2549829"/>
                  </a:lnTo>
                  <a:lnTo>
                    <a:pt x="1085634" y="2552560"/>
                  </a:lnTo>
                  <a:lnTo>
                    <a:pt x="1137094" y="2553474"/>
                  </a:lnTo>
                  <a:lnTo>
                    <a:pt x="1188542" y="2552560"/>
                  </a:lnTo>
                  <a:lnTo>
                    <a:pt x="1239532" y="2549829"/>
                  </a:lnTo>
                  <a:lnTo>
                    <a:pt x="1290040" y="2545334"/>
                  </a:lnTo>
                  <a:lnTo>
                    <a:pt x="1340015" y="2539085"/>
                  </a:lnTo>
                  <a:lnTo>
                    <a:pt x="1389443" y="2531122"/>
                  </a:lnTo>
                  <a:lnTo>
                    <a:pt x="1438287" y="2521483"/>
                  </a:lnTo>
                  <a:lnTo>
                    <a:pt x="1486509" y="2510180"/>
                  </a:lnTo>
                  <a:lnTo>
                    <a:pt x="1534096" y="2497251"/>
                  </a:lnTo>
                  <a:lnTo>
                    <a:pt x="1580997" y="2482735"/>
                  </a:lnTo>
                  <a:lnTo>
                    <a:pt x="1627187" y="2466670"/>
                  </a:lnTo>
                  <a:lnTo>
                    <a:pt x="1672640" y="2449055"/>
                  </a:lnTo>
                  <a:lnTo>
                    <a:pt x="1717332" y="2429954"/>
                  </a:lnTo>
                  <a:lnTo>
                    <a:pt x="1761210" y="2409380"/>
                  </a:lnTo>
                  <a:lnTo>
                    <a:pt x="1804263" y="2387371"/>
                  </a:lnTo>
                  <a:lnTo>
                    <a:pt x="1846453" y="2363952"/>
                  </a:lnTo>
                  <a:lnTo>
                    <a:pt x="1887753" y="2339162"/>
                  </a:lnTo>
                  <a:lnTo>
                    <a:pt x="1928126" y="2313038"/>
                  </a:lnTo>
                  <a:lnTo>
                    <a:pt x="1967534" y="2285581"/>
                  </a:lnTo>
                  <a:lnTo>
                    <a:pt x="2005965" y="2256853"/>
                  </a:lnTo>
                  <a:lnTo>
                    <a:pt x="2043379" y="2226881"/>
                  </a:lnTo>
                  <a:lnTo>
                    <a:pt x="2079739" y="2195677"/>
                  </a:lnTo>
                  <a:lnTo>
                    <a:pt x="2115032" y="2163280"/>
                  </a:lnTo>
                  <a:lnTo>
                    <a:pt x="2149208" y="2129739"/>
                  </a:lnTo>
                  <a:lnTo>
                    <a:pt x="2182241" y="2095055"/>
                  </a:lnTo>
                  <a:lnTo>
                    <a:pt x="2214092" y="2059292"/>
                  </a:lnTo>
                  <a:lnTo>
                    <a:pt x="2244750" y="2022449"/>
                  </a:lnTo>
                  <a:lnTo>
                    <a:pt x="2274176" y="1984578"/>
                  </a:lnTo>
                  <a:close/>
                </a:path>
              </a:pathLst>
            </a:custGeom>
            <a:solidFill>
              <a:srgbClr val="368081"/>
            </a:solidFill>
          </p:spPr>
          <p:txBody>
            <a:bodyPr wrap="square" lIns="0" tIns="0" rIns="0" bIns="0" rtlCol="0"/>
            <a:lstStyle/>
            <a:p>
              <a:endParaRPr/>
            </a:p>
          </p:txBody>
        </p:sp>
      </p:grpSp>
      <p:grpSp>
        <p:nvGrpSpPr>
          <p:cNvPr id="24" name="object 23">
            <a:extLst>
              <a:ext uri="{FF2B5EF4-FFF2-40B4-BE49-F238E27FC236}">
                <a16:creationId xmlns:a16="http://schemas.microsoft.com/office/drawing/2014/main" id="{9E21E3B8-0029-A799-3C31-4C08C6F517D7}"/>
              </a:ext>
              <a:ext uri="{C183D7F6-B498-43B3-948B-1728B52AA6E4}">
                <adec:decorative xmlns:adec="http://schemas.microsoft.com/office/drawing/2017/decorative" val="1"/>
              </a:ext>
            </a:extLst>
          </p:cNvPr>
          <p:cNvGrpSpPr/>
          <p:nvPr userDrawn="1"/>
        </p:nvGrpSpPr>
        <p:grpSpPr>
          <a:xfrm>
            <a:off x="6349862" y="5804918"/>
            <a:ext cx="2841625" cy="2841625"/>
            <a:chOff x="6349862" y="5804918"/>
            <a:chExt cx="2841625" cy="2841625"/>
          </a:xfrm>
        </p:grpSpPr>
        <p:sp>
          <p:nvSpPr>
            <p:cNvPr id="25" name="object 24">
              <a:extLst>
                <a:ext uri="{FF2B5EF4-FFF2-40B4-BE49-F238E27FC236}">
                  <a16:creationId xmlns:a16="http://schemas.microsoft.com/office/drawing/2014/main" id="{7C28DCCE-A7EC-DC1A-5A28-086771B694C8}"/>
                </a:ext>
              </a:extLst>
            </p:cNvPr>
            <p:cNvSpPr/>
            <p:nvPr/>
          </p:nvSpPr>
          <p:spPr>
            <a:xfrm>
              <a:off x="6349862" y="5804918"/>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32" name="object 25">
              <a:extLst>
                <a:ext uri="{FF2B5EF4-FFF2-40B4-BE49-F238E27FC236}">
                  <a16:creationId xmlns:a16="http://schemas.microsoft.com/office/drawing/2014/main" id="{71397A20-9180-6DA7-DCBE-2BEE11BDEC0E}"/>
                </a:ext>
              </a:extLst>
            </p:cNvPr>
            <p:cNvSpPr/>
            <p:nvPr/>
          </p:nvSpPr>
          <p:spPr>
            <a:xfrm>
              <a:off x="6633451" y="6092831"/>
              <a:ext cx="2274570" cy="2553970"/>
            </a:xfrm>
            <a:custGeom>
              <a:avLst/>
              <a:gdLst/>
              <a:ahLst/>
              <a:cxnLst/>
              <a:rect l="l" t="t" r="r" b="b"/>
              <a:pathLst>
                <a:path w="2274570" h="2553970">
                  <a:moveTo>
                    <a:pt x="2274189" y="1984578"/>
                  </a:moveTo>
                  <a:lnTo>
                    <a:pt x="2259800" y="1938832"/>
                  </a:lnTo>
                  <a:lnTo>
                    <a:pt x="2243632" y="1893900"/>
                  </a:lnTo>
                  <a:lnTo>
                    <a:pt x="2225738" y="1849831"/>
                  </a:lnTo>
                  <a:lnTo>
                    <a:pt x="2206129" y="1806663"/>
                  </a:lnTo>
                  <a:lnTo>
                    <a:pt x="2184882" y="1764436"/>
                  </a:lnTo>
                  <a:lnTo>
                    <a:pt x="2162010" y="1723199"/>
                  </a:lnTo>
                  <a:lnTo>
                    <a:pt x="2137575" y="1682978"/>
                  </a:lnTo>
                  <a:lnTo>
                    <a:pt x="2111603" y="1643837"/>
                  </a:lnTo>
                  <a:lnTo>
                    <a:pt x="2084146" y="1605800"/>
                  </a:lnTo>
                  <a:lnTo>
                    <a:pt x="2055228" y="1568919"/>
                  </a:lnTo>
                  <a:lnTo>
                    <a:pt x="2024913" y="1533220"/>
                  </a:lnTo>
                  <a:lnTo>
                    <a:pt x="1993239" y="1498765"/>
                  </a:lnTo>
                  <a:lnTo>
                    <a:pt x="1960245" y="1465580"/>
                  </a:lnTo>
                  <a:lnTo>
                    <a:pt x="1925955" y="1433715"/>
                  </a:lnTo>
                  <a:lnTo>
                    <a:pt x="1890433" y="1403210"/>
                  </a:lnTo>
                  <a:lnTo>
                    <a:pt x="1853717" y="1374101"/>
                  </a:lnTo>
                  <a:lnTo>
                    <a:pt x="1815833" y="1346441"/>
                  </a:lnTo>
                  <a:lnTo>
                    <a:pt x="1776844" y="1320253"/>
                  </a:lnTo>
                  <a:lnTo>
                    <a:pt x="1736775" y="1295603"/>
                  </a:lnTo>
                  <a:lnTo>
                    <a:pt x="1695678" y="1272514"/>
                  </a:lnTo>
                  <a:lnTo>
                    <a:pt x="1653590" y="1251038"/>
                  </a:lnTo>
                  <a:lnTo>
                    <a:pt x="1610550" y="1231201"/>
                  </a:lnTo>
                  <a:lnTo>
                    <a:pt x="1566608" y="1213065"/>
                  </a:lnTo>
                  <a:lnTo>
                    <a:pt x="1521790" y="1196657"/>
                  </a:lnTo>
                  <a:lnTo>
                    <a:pt x="1476159" y="1182027"/>
                  </a:lnTo>
                  <a:lnTo>
                    <a:pt x="1429740" y="1169212"/>
                  </a:lnTo>
                  <a:lnTo>
                    <a:pt x="1382572" y="1158252"/>
                  </a:lnTo>
                  <a:lnTo>
                    <a:pt x="1334719" y="1149197"/>
                  </a:lnTo>
                  <a:lnTo>
                    <a:pt x="1286192" y="1142072"/>
                  </a:lnTo>
                  <a:lnTo>
                    <a:pt x="1237056" y="1136942"/>
                  </a:lnTo>
                  <a:lnTo>
                    <a:pt x="1187348" y="1133830"/>
                  </a:lnTo>
                  <a:lnTo>
                    <a:pt x="1137285" y="1132789"/>
                  </a:lnTo>
                  <a:lnTo>
                    <a:pt x="1185964" y="1130706"/>
                  </a:lnTo>
                  <a:lnTo>
                    <a:pt x="1233678" y="1124585"/>
                  </a:lnTo>
                  <a:lnTo>
                    <a:pt x="1280071" y="1114590"/>
                  </a:lnTo>
                  <a:lnTo>
                    <a:pt x="1324965" y="1100886"/>
                  </a:lnTo>
                  <a:lnTo>
                    <a:pt x="1368196" y="1083640"/>
                  </a:lnTo>
                  <a:lnTo>
                    <a:pt x="1409598" y="1063040"/>
                  </a:lnTo>
                  <a:lnTo>
                    <a:pt x="1448993" y="1039241"/>
                  </a:lnTo>
                  <a:lnTo>
                    <a:pt x="1486217" y="1012418"/>
                  </a:lnTo>
                  <a:lnTo>
                    <a:pt x="1521091" y="982751"/>
                  </a:lnTo>
                  <a:lnTo>
                    <a:pt x="1553451" y="950391"/>
                  </a:lnTo>
                  <a:lnTo>
                    <a:pt x="1583118" y="915517"/>
                  </a:lnTo>
                  <a:lnTo>
                    <a:pt x="1609940" y="878293"/>
                  </a:lnTo>
                  <a:lnTo>
                    <a:pt x="1633740" y="838898"/>
                  </a:lnTo>
                  <a:lnTo>
                    <a:pt x="1654340" y="797496"/>
                  </a:lnTo>
                  <a:lnTo>
                    <a:pt x="1671586" y="754265"/>
                  </a:lnTo>
                  <a:lnTo>
                    <a:pt x="1685290" y="709371"/>
                  </a:lnTo>
                  <a:lnTo>
                    <a:pt x="1695284" y="662978"/>
                  </a:lnTo>
                  <a:lnTo>
                    <a:pt x="1701406" y="615264"/>
                  </a:lnTo>
                  <a:lnTo>
                    <a:pt x="1703489" y="566394"/>
                  </a:lnTo>
                  <a:lnTo>
                    <a:pt x="1701406" y="517525"/>
                  </a:lnTo>
                  <a:lnTo>
                    <a:pt x="1695284" y="469811"/>
                  </a:lnTo>
                  <a:lnTo>
                    <a:pt x="1685290" y="423418"/>
                  </a:lnTo>
                  <a:lnTo>
                    <a:pt x="1671586" y="378510"/>
                  </a:lnTo>
                  <a:lnTo>
                    <a:pt x="1654340" y="335280"/>
                  </a:lnTo>
                  <a:lnTo>
                    <a:pt x="1633740" y="293878"/>
                  </a:lnTo>
                  <a:lnTo>
                    <a:pt x="1609940" y="254482"/>
                  </a:lnTo>
                  <a:lnTo>
                    <a:pt x="1583118" y="217271"/>
                  </a:lnTo>
                  <a:lnTo>
                    <a:pt x="1553451" y="182397"/>
                  </a:lnTo>
                  <a:lnTo>
                    <a:pt x="1521091" y="150037"/>
                  </a:lnTo>
                  <a:lnTo>
                    <a:pt x="1486217" y="120357"/>
                  </a:lnTo>
                  <a:lnTo>
                    <a:pt x="1448993" y="93535"/>
                  </a:lnTo>
                  <a:lnTo>
                    <a:pt x="1409598" y="69735"/>
                  </a:lnTo>
                  <a:lnTo>
                    <a:pt x="1368196" y="49136"/>
                  </a:lnTo>
                  <a:lnTo>
                    <a:pt x="1324965" y="31902"/>
                  </a:lnTo>
                  <a:lnTo>
                    <a:pt x="1280071" y="18199"/>
                  </a:lnTo>
                  <a:lnTo>
                    <a:pt x="1233678" y="8191"/>
                  </a:lnTo>
                  <a:lnTo>
                    <a:pt x="1185964" y="2070"/>
                  </a:lnTo>
                  <a:lnTo>
                    <a:pt x="1137094" y="0"/>
                  </a:lnTo>
                  <a:lnTo>
                    <a:pt x="1088224" y="2070"/>
                  </a:lnTo>
                  <a:lnTo>
                    <a:pt x="1040511" y="8191"/>
                  </a:lnTo>
                  <a:lnTo>
                    <a:pt x="994117" y="18199"/>
                  </a:lnTo>
                  <a:lnTo>
                    <a:pt x="949223" y="31902"/>
                  </a:lnTo>
                  <a:lnTo>
                    <a:pt x="905992" y="49136"/>
                  </a:lnTo>
                  <a:lnTo>
                    <a:pt x="864590" y="69735"/>
                  </a:lnTo>
                  <a:lnTo>
                    <a:pt x="825195" y="93535"/>
                  </a:lnTo>
                  <a:lnTo>
                    <a:pt x="787971" y="120357"/>
                  </a:lnTo>
                  <a:lnTo>
                    <a:pt x="753097" y="150037"/>
                  </a:lnTo>
                  <a:lnTo>
                    <a:pt x="720737" y="182397"/>
                  </a:lnTo>
                  <a:lnTo>
                    <a:pt x="691070" y="217271"/>
                  </a:lnTo>
                  <a:lnTo>
                    <a:pt x="664248" y="254482"/>
                  </a:lnTo>
                  <a:lnTo>
                    <a:pt x="640448" y="293878"/>
                  </a:lnTo>
                  <a:lnTo>
                    <a:pt x="619848" y="335280"/>
                  </a:lnTo>
                  <a:lnTo>
                    <a:pt x="602602" y="378510"/>
                  </a:lnTo>
                  <a:lnTo>
                    <a:pt x="588899" y="423418"/>
                  </a:lnTo>
                  <a:lnTo>
                    <a:pt x="578904" y="469811"/>
                  </a:lnTo>
                  <a:lnTo>
                    <a:pt x="572782" y="517525"/>
                  </a:lnTo>
                  <a:lnTo>
                    <a:pt x="570699" y="566394"/>
                  </a:lnTo>
                  <a:lnTo>
                    <a:pt x="572782" y="615264"/>
                  </a:lnTo>
                  <a:lnTo>
                    <a:pt x="578904" y="662978"/>
                  </a:lnTo>
                  <a:lnTo>
                    <a:pt x="588899" y="709371"/>
                  </a:lnTo>
                  <a:lnTo>
                    <a:pt x="602602" y="754265"/>
                  </a:lnTo>
                  <a:lnTo>
                    <a:pt x="619848" y="797496"/>
                  </a:lnTo>
                  <a:lnTo>
                    <a:pt x="640448" y="838898"/>
                  </a:lnTo>
                  <a:lnTo>
                    <a:pt x="664248" y="878293"/>
                  </a:lnTo>
                  <a:lnTo>
                    <a:pt x="691070" y="915517"/>
                  </a:lnTo>
                  <a:lnTo>
                    <a:pt x="720737" y="950391"/>
                  </a:lnTo>
                  <a:lnTo>
                    <a:pt x="753097" y="982751"/>
                  </a:lnTo>
                  <a:lnTo>
                    <a:pt x="787971" y="1012418"/>
                  </a:lnTo>
                  <a:lnTo>
                    <a:pt x="825195" y="1039241"/>
                  </a:lnTo>
                  <a:lnTo>
                    <a:pt x="864590" y="1063040"/>
                  </a:lnTo>
                  <a:lnTo>
                    <a:pt x="905992" y="1083640"/>
                  </a:lnTo>
                  <a:lnTo>
                    <a:pt x="949223" y="1100886"/>
                  </a:lnTo>
                  <a:lnTo>
                    <a:pt x="994117" y="1114590"/>
                  </a:lnTo>
                  <a:lnTo>
                    <a:pt x="1040511" y="1124585"/>
                  </a:lnTo>
                  <a:lnTo>
                    <a:pt x="1088224" y="1130706"/>
                  </a:lnTo>
                  <a:lnTo>
                    <a:pt x="1136891" y="1132789"/>
                  </a:lnTo>
                  <a:lnTo>
                    <a:pt x="1086853" y="1133830"/>
                  </a:lnTo>
                  <a:lnTo>
                    <a:pt x="1037132" y="1136942"/>
                  </a:lnTo>
                  <a:lnTo>
                    <a:pt x="987996" y="1142072"/>
                  </a:lnTo>
                  <a:lnTo>
                    <a:pt x="939482" y="1149197"/>
                  </a:lnTo>
                  <a:lnTo>
                    <a:pt x="891616" y="1158252"/>
                  </a:lnTo>
                  <a:lnTo>
                    <a:pt x="844448" y="1169212"/>
                  </a:lnTo>
                  <a:lnTo>
                    <a:pt x="798029" y="1182027"/>
                  </a:lnTo>
                  <a:lnTo>
                    <a:pt x="752398" y="1196657"/>
                  </a:lnTo>
                  <a:lnTo>
                    <a:pt x="707580" y="1213065"/>
                  </a:lnTo>
                  <a:lnTo>
                    <a:pt x="663638" y="1231201"/>
                  </a:lnTo>
                  <a:lnTo>
                    <a:pt x="620598" y="1251038"/>
                  </a:lnTo>
                  <a:lnTo>
                    <a:pt x="578510" y="1272514"/>
                  </a:lnTo>
                  <a:lnTo>
                    <a:pt x="537413" y="1295603"/>
                  </a:lnTo>
                  <a:lnTo>
                    <a:pt x="497344" y="1320253"/>
                  </a:lnTo>
                  <a:lnTo>
                    <a:pt x="458355" y="1346441"/>
                  </a:lnTo>
                  <a:lnTo>
                    <a:pt x="420471" y="1374101"/>
                  </a:lnTo>
                  <a:lnTo>
                    <a:pt x="383755" y="1403210"/>
                  </a:lnTo>
                  <a:lnTo>
                    <a:pt x="348234" y="1433715"/>
                  </a:lnTo>
                  <a:lnTo>
                    <a:pt x="313956" y="1465580"/>
                  </a:lnTo>
                  <a:lnTo>
                    <a:pt x="280949" y="1498765"/>
                  </a:lnTo>
                  <a:lnTo>
                    <a:pt x="249275" y="1533220"/>
                  </a:lnTo>
                  <a:lnTo>
                    <a:pt x="218960" y="1568919"/>
                  </a:lnTo>
                  <a:lnTo>
                    <a:pt x="190055" y="1605800"/>
                  </a:lnTo>
                  <a:lnTo>
                    <a:pt x="162585" y="1643837"/>
                  </a:lnTo>
                  <a:lnTo>
                    <a:pt x="136613" y="1682978"/>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48" y="2095055"/>
                  </a:lnTo>
                  <a:lnTo>
                    <a:pt x="124980" y="2129739"/>
                  </a:lnTo>
                  <a:lnTo>
                    <a:pt x="159156" y="2163280"/>
                  </a:lnTo>
                  <a:lnTo>
                    <a:pt x="194437" y="2195677"/>
                  </a:lnTo>
                  <a:lnTo>
                    <a:pt x="230797" y="2226881"/>
                  </a:lnTo>
                  <a:lnTo>
                    <a:pt x="268211" y="2256853"/>
                  </a:lnTo>
                  <a:lnTo>
                    <a:pt x="306641" y="2285581"/>
                  </a:lnTo>
                  <a:lnTo>
                    <a:pt x="346049" y="2313038"/>
                  </a:lnTo>
                  <a:lnTo>
                    <a:pt x="386422" y="2339162"/>
                  </a:lnTo>
                  <a:lnTo>
                    <a:pt x="427723" y="2363952"/>
                  </a:lnTo>
                  <a:lnTo>
                    <a:pt x="469912" y="2387371"/>
                  </a:lnTo>
                  <a:lnTo>
                    <a:pt x="512965" y="2409380"/>
                  </a:lnTo>
                  <a:lnTo>
                    <a:pt x="556856" y="2429954"/>
                  </a:lnTo>
                  <a:lnTo>
                    <a:pt x="601535" y="2449055"/>
                  </a:lnTo>
                  <a:lnTo>
                    <a:pt x="646988" y="2466670"/>
                  </a:lnTo>
                  <a:lnTo>
                    <a:pt x="693191" y="2482735"/>
                  </a:lnTo>
                  <a:lnTo>
                    <a:pt x="740092" y="2497251"/>
                  </a:lnTo>
                  <a:lnTo>
                    <a:pt x="787666" y="2510180"/>
                  </a:lnTo>
                  <a:lnTo>
                    <a:pt x="835901" y="2521483"/>
                  </a:lnTo>
                  <a:lnTo>
                    <a:pt x="884745" y="2531122"/>
                  </a:lnTo>
                  <a:lnTo>
                    <a:pt x="934161" y="2539085"/>
                  </a:lnTo>
                  <a:lnTo>
                    <a:pt x="984148" y="2545334"/>
                  </a:lnTo>
                  <a:lnTo>
                    <a:pt x="1034643" y="2549829"/>
                  </a:lnTo>
                  <a:lnTo>
                    <a:pt x="1085646" y="2552560"/>
                  </a:lnTo>
                  <a:lnTo>
                    <a:pt x="1137094" y="2553474"/>
                  </a:lnTo>
                  <a:lnTo>
                    <a:pt x="1188554" y="2552560"/>
                  </a:lnTo>
                  <a:lnTo>
                    <a:pt x="1239545" y="2549829"/>
                  </a:lnTo>
                  <a:lnTo>
                    <a:pt x="1290053" y="2545334"/>
                  </a:lnTo>
                  <a:lnTo>
                    <a:pt x="1340027" y="2539085"/>
                  </a:lnTo>
                  <a:lnTo>
                    <a:pt x="1389456" y="2531122"/>
                  </a:lnTo>
                  <a:lnTo>
                    <a:pt x="1438287" y="2521483"/>
                  </a:lnTo>
                  <a:lnTo>
                    <a:pt x="1486522" y="2510180"/>
                  </a:lnTo>
                  <a:lnTo>
                    <a:pt x="1534096" y="2497251"/>
                  </a:lnTo>
                  <a:lnTo>
                    <a:pt x="1580997" y="2482735"/>
                  </a:lnTo>
                  <a:lnTo>
                    <a:pt x="1627200" y="2466670"/>
                  </a:lnTo>
                  <a:lnTo>
                    <a:pt x="1672653" y="2449055"/>
                  </a:lnTo>
                  <a:lnTo>
                    <a:pt x="1717332" y="2429954"/>
                  </a:lnTo>
                  <a:lnTo>
                    <a:pt x="1761223" y="2409380"/>
                  </a:lnTo>
                  <a:lnTo>
                    <a:pt x="1804276" y="2387371"/>
                  </a:lnTo>
                  <a:lnTo>
                    <a:pt x="1846465" y="2363952"/>
                  </a:lnTo>
                  <a:lnTo>
                    <a:pt x="1887766" y="2339162"/>
                  </a:lnTo>
                  <a:lnTo>
                    <a:pt x="1928126" y="2313038"/>
                  </a:lnTo>
                  <a:lnTo>
                    <a:pt x="1967547" y="2285581"/>
                  </a:lnTo>
                  <a:lnTo>
                    <a:pt x="2005977" y="2256853"/>
                  </a:lnTo>
                  <a:lnTo>
                    <a:pt x="2043391" y="2226881"/>
                  </a:lnTo>
                  <a:lnTo>
                    <a:pt x="2079752" y="2195677"/>
                  </a:lnTo>
                  <a:lnTo>
                    <a:pt x="2115032" y="2163280"/>
                  </a:lnTo>
                  <a:lnTo>
                    <a:pt x="2149208" y="2129739"/>
                  </a:lnTo>
                  <a:lnTo>
                    <a:pt x="2182241" y="2095055"/>
                  </a:lnTo>
                  <a:lnTo>
                    <a:pt x="2214105" y="2059292"/>
                  </a:lnTo>
                  <a:lnTo>
                    <a:pt x="2244763" y="2022449"/>
                  </a:lnTo>
                  <a:lnTo>
                    <a:pt x="2274189" y="1984578"/>
                  </a:lnTo>
                  <a:close/>
                </a:path>
              </a:pathLst>
            </a:custGeom>
            <a:solidFill>
              <a:srgbClr val="368081"/>
            </a:solidFill>
          </p:spPr>
          <p:txBody>
            <a:bodyPr wrap="square" lIns="0" tIns="0" rIns="0" bIns="0" rtlCol="0"/>
            <a:lstStyle/>
            <a:p>
              <a:endParaRPr/>
            </a:p>
          </p:txBody>
        </p:sp>
      </p:grpSp>
      <p:grpSp>
        <p:nvGrpSpPr>
          <p:cNvPr id="19" name="object 16">
            <a:extLst>
              <a:ext uri="{FF2B5EF4-FFF2-40B4-BE49-F238E27FC236}">
                <a16:creationId xmlns:a16="http://schemas.microsoft.com/office/drawing/2014/main" id="{382E9D80-BCF7-E395-44B4-35D31E0AA9C1}"/>
              </a:ext>
              <a:ext uri="{C183D7F6-B498-43B3-948B-1728B52AA6E4}">
                <adec:decorative xmlns:adec="http://schemas.microsoft.com/office/drawing/2017/decorative" val="1"/>
              </a:ext>
            </a:extLst>
          </p:cNvPr>
          <p:cNvGrpSpPr/>
          <p:nvPr userDrawn="1"/>
        </p:nvGrpSpPr>
        <p:grpSpPr>
          <a:xfrm>
            <a:off x="14063267" y="887140"/>
            <a:ext cx="2841625" cy="2841625"/>
            <a:chOff x="14063267" y="887140"/>
            <a:chExt cx="2841625" cy="2841625"/>
          </a:xfrm>
        </p:grpSpPr>
        <p:sp>
          <p:nvSpPr>
            <p:cNvPr id="22" name="object 17">
              <a:extLst>
                <a:ext uri="{FF2B5EF4-FFF2-40B4-BE49-F238E27FC236}">
                  <a16:creationId xmlns:a16="http://schemas.microsoft.com/office/drawing/2014/main" id="{2B47DD10-BFE1-EA70-64D2-57F83AFD6F24}"/>
                </a:ext>
              </a:extLst>
            </p:cNvPr>
            <p:cNvSpPr/>
            <p:nvPr/>
          </p:nvSpPr>
          <p:spPr>
            <a:xfrm>
              <a:off x="14063267"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23" name="object 18">
              <a:extLst>
                <a:ext uri="{FF2B5EF4-FFF2-40B4-BE49-F238E27FC236}">
                  <a16:creationId xmlns:a16="http://schemas.microsoft.com/office/drawing/2014/main" id="{FAF8A2EA-EE0C-DC50-C916-2C7AF1C0EAB5}"/>
                </a:ext>
              </a:extLst>
            </p:cNvPr>
            <p:cNvSpPr/>
            <p:nvPr/>
          </p:nvSpPr>
          <p:spPr>
            <a:xfrm>
              <a:off x="14346860" y="1175047"/>
              <a:ext cx="2274570" cy="2553970"/>
            </a:xfrm>
            <a:custGeom>
              <a:avLst/>
              <a:gdLst/>
              <a:ahLst/>
              <a:cxnLst/>
              <a:rect l="l" t="t" r="r" b="b"/>
              <a:pathLst>
                <a:path w="2274569" h="2553970">
                  <a:moveTo>
                    <a:pt x="1703489" y="566394"/>
                  </a:moveTo>
                  <a:lnTo>
                    <a:pt x="1701406" y="517525"/>
                  </a:lnTo>
                  <a:lnTo>
                    <a:pt x="1695284" y="469811"/>
                  </a:lnTo>
                  <a:lnTo>
                    <a:pt x="1685277" y="423418"/>
                  </a:lnTo>
                  <a:lnTo>
                    <a:pt x="1671574" y="378523"/>
                  </a:lnTo>
                  <a:lnTo>
                    <a:pt x="1654340" y="335292"/>
                  </a:lnTo>
                  <a:lnTo>
                    <a:pt x="1633740" y="293890"/>
                  </a:lnTo>
                  <a:lnTo>
                    <a:pt x="1609940" y="254495"/>
                  </a:lnTo>
                  <a:lnTo>
                    <a:pt x="1583118" y="217271"/>
                  </a:lnTo>
                  <a:lnTo>
                    <a:pt x="1553451" y="182397"/>
                  </a:lnTo>
                  <a:lnTo>
                    <a:pt x="1521091" y="150037"/>
                  </a:lnTo>
                  <a:lnTo>
                    <a:pt x="1486217" y="120357"/>
                  </a:lnTo>
                  <a:lnTo>
                    <a:pt x="1448993" y="93535"/>
                  </a:lnTo>
                  <a:lnTo>
                    <a:pt x="1409598" y="69748"/>
                  </a:lnTo>
                  <a:lnTo>
                    <a:pt x="1368196" y="49136"/>
                  </a:lnTo>
                  <a:lnTo>
                    <a:pt x="1324965" y="31902"/>
                  </a:lnTo>
                  <a:lnTo>
                    <a:pt x="1280071" y="18199"/>
                  </a:lnTo>
                  <a:lnTo>
                    <a:pt x="1233678" y="8204"/>
                  </a:lnTo>
                  <a:lnTo>
                    <a:pt x="1185964" y="2082"/>
                  </a:lnTo>
                  <a:lnTo>
                    <a:pt x="1137094" y="0"/>
                  </a:lnTo>
                  <a:lnTo>
                    <a:pt x="1088224" y="2082"/>
                  </a:lnTo>
                  <a:lnTo>
                    <a:pt x="1040511" y="8204"/>
                  </a:lnTo>
                  <a:lnTo>
                    <a:pt x="994117" y="18199"/>
                  </a:lnTo>
                  <a:lnTo>
                    <a:pt x="949223" y="31902"/>
                  </a:lnTo>
                  <a:lnTo>
                    <a:pt x="905979" y="49136"/>
                  </a:lnTo>
                  <a:lnTo>
                    <a:pt x="864590" y="69748"/>
                  </a:lnTo>
                  <a:lnTo>
                    <a:pt x="825195" y="93535"/>
                  </a:lnTo>
                  <a:lnTo>
                    <a:pt x="787971" y="120357"/>
                  </a:lnTo>
                  <a:lnTo>
                    <a:pt x="753097" y="150037"/>
                  </a:lnTo>
                  <a:lnTo>
                    <a:pt x="720737" y="182397"/>
                  </a:lnTo>
                  <a:lnTo>
                    <a:pt x="691057" y="217271"/>
                  </a:lnTo>
                  <a:lnTo>
                    <a:pt x="664248" y="254495"/>
                  </a:lnTo>
                  <a:lnTo>
                    <a:pt x="640448" y="293890"/>
                  </a:lnTo>
                  <a:lnTo>
                    <a:pt x="619848" y="335292"/>
                  </a:lnTo>
                  <a:lnTo>
                    <a:pt x="602602" y="378523"/>
                  </a:lnTo>
                  <a:lnTo>
                    <a:pt x="588899" y="423418"/>
                  </a:lnTo>
                  <a:lnTo>
                    <a:pt x="578904" y="469811"/>
                  </a:lnTo>
                  <a:lnTo>
                    <a:pt x="572782" y="517525"/>
                  </a:lnTo>
                  <a:lnTo>
                    <a:pt x="570699" y="566394"/>
                  </a:lnTo>
                  <a:lnTo>
                    <a:pt x="572782" y="615264"/>
                  </a:lnTo>
                  <a:lnTo>
                    <a:pt x="578904" y="662990"/>
                  </a:lnTo>
                  <a:lnTo>
                    <a:pt x="588899" y="709371"/>
                  </a:lnTo>
                  <a:lnTo>
                    <a:pt x="602602" y="754278"/>
                  </a:lnTo>
                  <a:lnTo>
                    <a:pt x="619848" y="797509"/>
                  </a:lnTo>
                  <a:lnTo>
                    <a:pt x="640448" y="838911"/>
                  </a:lnTo>
                  <a:lnTo>
                    <a:pt x="664248" y="878293"/>
                  </a:lnTo>
                  <a:lnTo>
                    <a:pt x="691057" y="915517"/>
                  </a:lnTo>
                  <a:lnTo>
                    <a:pt x="720737" y="950391"/>
                  </a:lnTo>
                  <a:lnTo>
                    <a:pt x="753097" y="982751"/>
                  </a:lnTo>
                  <a:lnTo>
                    <a:pt x="787971" y="1012431"/>
                  </a:lnTo>
                  <a:lnTo>
                    <a:pt x="825195" y="1039253"/>
                  </a:lnTo>
                  <a:lnTo>
                    <a:pt x="864590" y="1063053"/>
                  </a:lnTo>
                  <a:lnTo>
                    <a:pt x="905979" y="1083652"/>
                  </a:lnTo>
                  <a:lnTo>
                    <a:pt x="949223" y="1100886"/>
                  </a:lnTo>
                  <a:lnTo>
                    <a:pt x="994117" y="1114590"/>
                  </a:lnTo>
                  <a:lnTo>
                    <a:pt x="1040511" y="1124585"/>
                  </a:lnTo>
                  <a:lnTo>
                    <a:pt x="1088224" y="1130706"/>
                  </a:lnTo>
                  <a:lnTo>
                    <a:pt x="1137094" y="1132789"/>
                  </a:lnTo>
                  <a:lnTo>
                    <a:pt x="1185964" y="1130706"/>
                  </a:lnTo>
                  <a:lnTo>
                    <a:pt x="1233678" y="1124585"/>
                  </a:lnTo>
                  <a:lnTo>
                    <a:pt x="1280071" y="1114590"/>
                  </a:lnTo>
                  <a:lnTo>
                    <a:pt x="1324965" y="1100886"/>
                  </a:lnTo>
                  <a:lnTo>
                    <a:pt x="1368196" y="1083652"/>
                  </a:lnTo>
                  <a:lnTo>
                    <a:pt x="1409598" y="1063053"/>
                  </a:lnTo>
                  <a:lnTo>
                    <a:pt x="1448993" y="1039253"/>
                  </a:lnTo>
                  <a:lnTo>
                    <a:pt x="1486217" y="1012431"/>
                  </a:lnTo>
                  <a:lnTo>
                    <a:pt x="1521091" y="982751"/>
                  </a:lnTo>
                  <a:lnTo>
                    <a:pt x="1553451" y="950391"/>
                  </a:lnTo>
                  <a:lnTo>
                    <a:pt x="1583118" y="915517"/>
                  </a:lnTo>
                  <a:lnTo>
                    <a:pt x="1609940" y="878293"/>
                  </a:lnTo>
                  <a:lnTo>
                    <a:pt x="1633740" y="838911"/>
                  </a:lnTo>
                  <a:lnTo>
                    <a:pt x="1654340" y="797509"/>
                  </a:lnTo>
                  <a:lnTo>
                    <a:pt x="1671574" y="754278"/>
                  </a:lnTo>
                  <a:lnTo>
                    <a:pt x="1685277" y="709371"/>
                  </a:lnTo>
                  <a:lnTo>
                    <a:pt x="1695284" y="662990"/>
                  </a:lnTo>
                  <a:lnTo>
                    <a:pt x="1701406" y="615264"/>
                  </a:lnTo>
                  <a:lnTo>
                    <a:pt x="1703489" y="566394"/>
                  </a:lnTo>
                  <a:close/>
                </a:path>
                <a:path w="2274569" h="2553970">
                  <a:moveTo>
                    <a:pt x="2274176" y="1984578"/>
                  </a:moveTo>
                  <a:lnTo>
                    <a:pt x="2259800" y="1938832"/>
                  </a:lnTo>
                  <a:lnTo>
                    <a:pt x="2243632" y="1893900"/>
                  </a:lnTo>
                  <a:lnTo>
                    <a:pt x="2225725" y="1849831"/>
                  </a:lnTo>
                  <a:lnTo>
                    <a:pt x="2206129" y="1806663"/>
                  </a:lnTo>
                  <a:lnTo>
                    <a:pt x="2184882" y="1764436"/>
                  </a:lnTo>
                  <a:lnTo>
                    <a:pt x="2162010" y="1723199"/>
                  </a:lnTo>
                  <a:lnTo>
                    <a:pt x="2137562" y="1682991"/>
                  </a:lnTo>
                  <a:lnTo>
                    <a:pt x="2111603" y="1643837"/>
                  </a:lnTo>
                  <a:lnTo>
                    <a:pt x="2084133" y="1605800"/>
                  </a:lnTo>
                  <a:lnTo>
                    <a:pt x="2055228" y="1568919"/>
                  </a:lnTo>
                  <a:lnTo>
                    <a:pt x="2024913" y="1533232"/>
                  </a:lnTo>
                  <a:lnTo>
                    <a:pt x="1993239" y="1498765"/>
                  </a:lnTo>
                  <a:lnTo>
                    <a:pt x="1960245" y="1465580"/>
                  </a:lnTo>
                  <a:lnTo>
                    <a:pt x="1925955" y="1433715"/>
                  </a:lnTo>
                  <a:lnTo>
                    <a:pt x="1890433" y="1403210"/>
                  </a:lnTo>
                  <a:lnTo>
                    <a:pt x="1853717" y="1374114"/>
                  </a:lnTo>
                  <a:lnTo>
                    <a:pt x="1815833" y="1346441"/>
                  </a:lnTo>
                  <a:lnTo>
                    <a:pt x="1776844" y="1320266"/>
                  </a:lnTo>
                  <a:lnTo>
                    <a:pt x="1736775" y="1295603"/>
                  </a:lnTo>
                  <a:lnTo>
                    <a:pt x="1695678" y="1272514"/>
                  </a:lnTo>
                  <a:lnTo>
                    <a:pt x="1653590" y="1251038"/>
                  </a:lnTo>
                  <a:lnTo>
                    <a:pt x="1610550" y="1231214"/>
                  </a:lnTo>
                  <a:lnTo>
                    <a:pt x="1566608" y="1213065"/>
                  </a:lnTo>
                  <a:lnTo>
                    <a:pt x="1521790" y="1196670"/>
                  </a:lnTo>
                  <a:lnTo>
                    <a:pt x="1476159" y="1182027"/>
                  </a:lnTo>
                  <a:lnTo>
                    <a:pt x="1429740" y="1169212"/>
                  </a:lnTo>
                  <a:lnTo>
                    <a:pt x="1382572" y="1158252"/>
                  </a:lnTo>
                  <a:lnTo>
                    <a:pt x="1334706" y="1149197"/>
                  </a:lnTo>
                  <a:lnTo>
                    <a:pt x="1286192" y="1142085"/>
                  </a:lnTo>
                  <a:lnTo>
                    <a:pt x="1237056" y="1136942"/>
                  </a:lnTo>
                  <a:lnTo>
                    <a:pt x="1187348" y="1133830"/>
                  </a:lnTo>
                  <a:lnTo>
                    <a:pt x="1137094" y="1132789"/>
                  </a:lnTo>
                  <a:lnTo>
                    <a:pt x="1086853" y="1133830"/>
                  </a:lnTo>
                  <a:lnTo>
                    <a:pt x="1037132" y="1136942"/>
                  </a:lnTo>
                  <a:lnTo>
                    <a:pt x="987996" y="1142085"/>
                  </a:lnTo>
                  <a:lnTo>
                    <a:pt x="939469" y="1149197"/>
                  </a:lnTo>
                  <a:lnTo>
                    <a:pt x="891616" y="1158252"/>
                  </a:lnTo>
                  <a:lnTo>
                    <a:pt x="844448" y="1169212"/>
                  </a:lnTo>
                  <a:lnTo>
                    <a:pt x="798029" y="1182027"/>
                  </a:lnTo>
                  <a:lnTo>
                    <a:pt x="752398" y="1196670"/>
                  </a:lnTo>
                  <a:lnTo>
                    <a:pt x="707580" y="1213065"/>
                  </a:lnTo>
                  <a:lnTo>
                    <a:pt x="663638" y="1231214"/>
                  </a:lnTo>
                  <a:lnTo>
                    <a:pt x="620598" y="1251038"/>
                  </a:lnTo>
                  <a:lnTo>
                    <a:pt x="578510" y="1272514"/>
                  </a:lnTo>
                  <a:lnTo>
                    <a:pt x="537413" y="1295603"/>
                  </a:lnTo>
                  <a:lnTo>
                    <a:pt x="497344" y="1320266"/>
                  </a:lnTo>
                  <a:lnTo>
                    <a:pt x="458355" y="1346441"/>
                  </a:lnTo>
                  <a:lnTo>
                    <a:pt x="420471" y="1374114"/>
                  </a:lnTo>
                  <a:lnTo>
                    <a:pt x="383755" y="1403210"/>
                  </a:lnTo>
                  <a:lnTo>
                    <a:pt x="348234" y="1433715"/>
                  </a:lnTo>
                  <a:lnTo>
                    <a:pt x="313944" y="1465580"/>
                  </a:lnTo>
                  <a:lnTo>
                    <a:pt x="280949" y="1498765"/>
                  </a:lnTo>
                  <a:lnTo>
                    <a:pt x="249275" y="1533232"/>
                  </a:lnTo>
                  <a:lnTo>
                    <a:pt x="218960" y="1568919"/>
                  </a:lnTo>
                  <a:lnTo>
                    <a:pt x="190042" y="1605800"/>
                  </a:lnTo>
                  <a:lnTo>
                    <a:pt x="162585" y="1643837"/>
                  </a:lnTo>
                  <a:lnTo>
                    <a:pt x="136613" y="1682991"/>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35" y="2095068"/>
                  </a:lnTo>
                  <a:lnTo>
                    <a:pt x="124968" y="2129739"/>
                  </a:lnTo>
                  <a:lnTo>
                    <a:pt x="159143" y="2163292"/>
                  </a:lnTo>
                  <a:lnTo>
                    <a:pt x="194437" y="2195677"/>
                  </a:lnTo>
                  <a:lnTo>
                    <a:pt x="230797" y="2226881"/>
                  </a:lnTo>
                  <a:lnTo>
                    <a:pt x="268211" y="2256866"/>
                  </a:lnTo>
                  <a:lnTo>
                    <a:pt x="306641" y="2285593"/>
                  </a:lnTo>
                  <a:lnTo>
                    <a:pt x="346049" y="2313038"/>
                  </a:lnTo>
                  <a:lnTo>
                    <a:pt x="386422" y="2339175"/>
                  </a:lnTo>
                  <a:lnTo>
                    <a:pt x="427723" y="2363965"/>
                  </a:lnTo>
                  <a:lnTo>
                    <a:pt x="469912" y="2387384"/>
                  </a:lnTo>
                  <a:lnTo>
                    <a:pt x="512965" y="2409393"/>
                  </a:lnTo>
                  <a:lnTo>
                    <a:pt x="556844" y="2429954"/>
                  </a:lnTo>
                  <a:lnTo>
                    <a:pt x="601535" y="2449068"/>
                  </a:lnTo>
                  <a:lnTo>
                    <a:pt x="646988" y="2466670"/>
                  </a:lnTo>
                  <a:lnTo>
                    <a:pt x="693191" y="2482748"/>
                  </a:lnTo>
                  <a:lnTo>
                    <a:pt x="740092" y="2497264"/>
                  </a:lnTo>
                  <a:lnTo>
                    <a:pt x="787666" y="2510180"/>
                  </a:lnTo>
                  <a:lnTo>
                    <a:pt x="835901" y="2521483"/>
                  </a:lnTo>
                  <a:lnTo>
                    <a:pt x="884732" y="2531135"/>
                  </a:lnTo>
                  <a:lnTo>
                    <a:pt x="934161" y="2539098"/>
                  </a:lnTo>
                  <a:lnTo>
                    <a:pt x="984148" y="2545334"/>
                  </a:lnTo>
                  <a:lnTo>
                    <a:pt x="1034643" y="2549842"/>
                  </a:lnTo>
                  <a:lnTo>
                    <a:pt x="1085646" y="2552560"/>
                  </a:lnTo>
                  <a:lnTo>
                    <a:pt x="1137094" y="2553474"/>
                  </a:lnTo>
                  <a:lnTo>
                    <a:pt x="1188554" y="2552560"/>
                  </a:lnTo>
                  <a:lnTo>
                    <a:pt x="1239545" y="2549842"/>
                  </a:lnTo>
                  <a:lnTo>
                    <a:pt x="1290040" y="2545334"/>
                  </a:lnTo>
                  <a:lnTo>
                    <a:pt x="1340027" y="2539098"/>
                  </a:lnTo>
                  <a:lnTo>
                    <a:pt x="1389443" y="2531135"/>
                  </a:lnTo>
                  <a:lnTo>
                    <a:pt x="1438287" y="2521483"/>
                  </a:lnTo>
                  <a:lnTo>
                    <a:pt x="1486522" y="2510180"/>
                  </a:lnTo>
                  <a:lnTo>
                    <a:pt x="1534096" y="2497264"/>
                  </a:lnTo>
                  <a:lnTo>
                    <a:pt x="1580997" y="2482748"/>
                  </a:lnTo>
                  <a:lnTo>
                    <a:pt x="1627187" y="2466670"/>
                  </a:lnTo>
                  <a:lnTo>
                    <a:pt x="1672653" y="2449068"/>
                  </a:lnTo>
                  <a:lnTo>
                    <a:pt x="1717332" y="2429954"/>
                  </a:lnTo>
                  <a:lnTo>
                    <a:pt x="1761223" y="2409393"/>
                  </a:lnTo>
                  <a:lnTo>
                    <a:pt x="1804276" y="2387384"/>
                  </a:lnTo>
                  <a:lnTo>
                    <a:pt x="1846465" y="2363965"/>
                  </a:lnTo>
                  <a:lnTo>
                    <a:pt x="1887753" y="2339175"/>
                  </a:lnTo>
                  <a:lnTo>
                    <a:pt x="1928126" y="2313038"/>
                  </a:lnTo>
                  <a:lnTo>
                    <a:pt x="1967547" y="2285593"/>
                  </a:lnTo>
                  <a:lnTo>
                    <a:pt x="2005977" y="2256866"/>
                  </a:lnTo>
                  <a:lnTo>
                    <a:pt x="2043391" y="2226881"/>
                  </a:lnTo>
                  <a:lnTo>
                    <a:pt x="2079752" y="2195677"/>
                  </a:lnTo>
                  <a:lnTo>
                    <a:pt x="2115032" y="2163292"/>
                  </a:lnTo>
                  <a:lnTo>
                    <a:pt x="2149208" y="2129739"/>
                  </a:lnTo>
                  <a:lnTo>
                    <a:pt x="2182241" y="2095068"/>
                  </a:lnTo>
                  <a:lnTo>
                    <a:pt x="2214105" y="2059292"/>
                  </a:lnTo>
                  <a:lnTo>
                    <a:pt x="2244763" y="2022449"/>
                  </a:lnTo>
                  <a:lnTo>
                    <a:pt x="2274176" y="1984578"/>
                  </a:lnTo>
                  <a:close/>
                </a:path>
              </a:pathLst>
            </a:custGeom>
            <a:solidFill>
              <a:srgbClr val="368081"/>
            </a:solidFill>
          </p:spPr>
          <p:txBody>
            <a:bodyPr wrap="square" lIns="0" tIns="0" rIns="0" bIns="0" rtlCol="0"/>
            <a:lstStyle/>
            <a:p>
              <a:endParaRPr/>
            </a:p>
          </p:txBody>
        </p:sp>
      </p:grpSp>
      <p:grpSp>
        <p:nvGrpSpPr>
          <p:cNvPr id="7" name="object 13">
            <a:extLst>
              <a:ext uri="{FF2B5EF4-FFF2-40B4-BE49-F238E27FC236}">
                <a16:creationId xmlns:a16="http://schemas.microsoft.com/office/drawing/2014/main" id="{C32E1B73-89E9-755E-5F4C-CC7905C85EE2}"/>
              </a:ext>
              <a:ext uri="{C183D7F6-B498-43B3-948B-1728B52AA6E4}">
                <adec:decorative xmlns:adec="http://schemas.microsoft.com/office/drawing/2017/decorative" val="1"/>
              </a:ext>
            </a:extLst>
          </p:cNvPr>
          <p:cNvGrpSpPr/>
          <p:nvPr userDrawn="1"/>
        </p:nvGrpSpPr>
        <p:grpSpPr>
          <a:xfrm>
            <a:off x="10206564" y="887140"/>
            <a:ext cx="2841625" cy="2841625"/>
            <a:chOff x="10206564" y="887140"/>
            <a:chExt cx="2841625" cy="2841625"/>
          </a:xfrm>
        </p:grpSpPr>
        <p:sp>
          <p:nvSpPr>
            <p:cNvPr id="17" name="object 14">
              <a:extLst>
                <a:ext uri="{FF2B5EF4-FFF2-40B4-BE49-F238E27FC236}">
                  <a16:creationId xmlns:a16="http://schemas.microsoft.com/office/drawing/2014/main" id="{C2839A57-20A3-9C16-DF52-D6E2859517EE}"/>
                </a:ext>
              </a:extLst>
            </p:cNvPr>
            <p:cNvSpPr/>
            <p:nvPr/>
          </p:nvSpPr>
          <p:spPr>
            <a:xfrm>
              <a:off x="10206564"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18" name="object 15">
              <a:extLst>
                <a:ext uri="{FF2B5EF4-FFF2-40B4-BE49-F238E27FC236}">
                  <a16:creationId xmlns:a16="http://schemas.microsoft.com/office/drawing/2014/main" id="{C087FC1F-9249-6517-07DC-C6DFC961A4FB}"/>
                </a:ext>
              </a:extLst>
            </p:cNvPr>
            <p:cNvSpPr/>
            <p:nvPr/>
          </p:nvSpPr>
          <p:spPr>
            <a:xfrm>
              <a:off x="10490162" y="1175047"/>
              <a:ext cx="2274570" cy="2553970"/>
            </a:xfrm>
            <a:custGeom>
              <a:avLst/>
              <a:gdLst/>
              <a:ahLst/>
              <a:cxnLst/>
              <a:rect l="l" t="t" r="r" b="b"/>
              <a:pathLst>
                <a:path w="2274570" h="2553970">
                  <a:moveTo>
                    <a:pt x="1703476" y="566394"/>
                  </a:moveTo>
                  <a:lnTo>
                    <a:pt x="1701406" y="517525"/>
                  </a:lnTo>
                  <a:lnTo>
                    <a:pt x="1695272" y="469811"/>
                  </a:lnTo>
                  <a:lnTo>
                    <a:pt x="1685277" y="423418"/>
                  </a:lnTo>
                  <a:lnTo>
                    <a:pt x="1671574" y="378523"/>
                  </a:lnTo>
                  <a:lnTo>
                    <a:pt x="1654340" y="335292"/>
                  </a:lnTo>
                  <a:lnTo>
                    <a:pt x="1633740" y="293890"/>
                  </a:lnTo>
                  <a:lnTo>
                    <a:pt x="1609940" y="254495"/>
                  </a:lnTo>
                  <a:lnTo>
                    <a:pt x="1583118" y="217271"/>
                  </a:lnTo>
                  <a:lnTo>
                    <a:pt x="1553438" y="182397"/>
                  </a:lnTo>
                  <a:lnTo>
                    <a:pt x="1521079" y="150037"/>
                  </a:lnTo>
                  <a:lnTo>
                    <a:pt x="1486204" y="120357"/>
                  </a:lnTo>
                  <a:lnTo>
                    <a:pt x="1448981" y="93535"/>
                  </a:lnTo>
                  <a:lnTo>
                    <a:pt x="1409598" y="69748"/>
                  </a:lnTo>
                  <a:lnTo>
                    <a:pt x="1368196" y="49136"/>
                  </a:lnTo>
                  <a:lnTo>
                    <a:pt x="1324965" y="31902"/>
                  </a:lnTo>
                  <a:lnTo>
                    <a:pt x="1280071" y="18199"/>
                  </a:lnTo>
                  <a:lnTo>
                    <a:pt x="1233678" y="8204"/>
                  </a:lnTo>
                  <a:lnTo>
                    <a:pt x="1185964" y="2082"/>
                  </a:lnTo>
                  <a:lnTo>
                    <a:pt x="1137094" y="0"/>
                  </a:lnTo>
                  <a:lnTo>
                    <a:pt x="1088212" y="2082"/>
                  </a:lnTo>
                  <a:lnTo>
                    <a:pt x="1040498" y="8204"/>
                  </a:lnTo>
                  <a:lnTo>
                    <a:pt x="994105" y="18199"/>
                  </a:lnTo>
                  <a:lnTo>
                    <a:pt x="949210" y="31902"/>
                  </a:lnTo>
                  <a:lnTo>
                    <a:pt x="905979" y="49136"/>
                  </a:lnTo>
                  <a:lnTo>
                    <a:pt x="864577" y="69748"/>
                  </a:lnTo>
                  <a:lnTo>
                    <a:pt x="825195" y="93535"/>
                  </a:lnTo>
                  <a:lnTo>
                    <a:pt x="787971" y="120357"/>
                  </a:lnTo>
                  <a:lnTo>
                    <a:pt x="753097" y="150037"/>
                  </a:lnTo>
                  <a:lnTo>
                    <a:pt x="720737" y="182397"/>
                  </a:lnTo>
                  <a:lnTo>
                    <a:pt x="691057" y="217271"/>
                  </a:lnTo>
                  <a:lnTo>
                    <a:pt x="664235" y="254495"/>
                  </a:lnTo>
                  <a:lnTo>
                    <a:pt x="640435" y="293890"/>
                  </a:lnTo>
                  <a:lnTo>
                    <a:pt x="619836" y="335292"/>
                  </a:lnTo>
                  <a:lnTo>
                    <a:pt x="602602" y="378523"/>
                  </a:lnTo>
                  <a:lnTo>
                    <a:pt x="588899" y="423418"/>
                  </a:lnTo>
                  <a:lnTo>
                    <a:pt x="578904" y="469811"/>
                  </a:lnTo>
                  <a:lnTo>
                    <a:pt x="572770" y="517525"/>
                  </a:lnTo>
                  <a:lnTo>
                    <a:pt x="570699" y="566394"/>
                  </a:lnTo>
                  <a:lnTo>
                    <a:pt x="572770" y="615264"/>
                  </a:lnTo>
                  <a:lnTo>
                    <a:pt x="578904" y="662990"/>
                  </a:lnTo>
                  <a:lnTo>
                    <a:pt x="588899" y="709371"/>
                  </a:lnTo>
                  <a:lnTo>
                    <a:pt x="602602" y="754278"/>
                  </a:lnTo>
                  <a:lnTo>
                    <a:pt x="619836" y="797509"/>
                  </a:lnTo>
                  <a:lnTo>
                    <a:pt x="640435" y="838911"/>
                  </a:lnTo>
                  <a:lnTo>
                    <a:pt x="664235" y="878293"/>
                  </a:lnTo>
                  <a:lnTo>
                    <a:pt x="691057" y="915517"/>
                  </a:lnTo>
                  <a:lnTo>
                    <a:pt x="720737" y="950391"/>
                  </a:lnTo>
                  <a:lnTo>
                    <a:pt x="753097" y="982751"/>
                  </a:lnTo>
                  <a:lnTo>
                    <a:pt x="787971" y="1012431"/>
                  </a:lnTo>
                  <a:lnTo>
                    <a:pt x="825195" y="1039253"/>
                  </a:lnTo>
                  <a:lnTo>
                    <a:pt x="864577" y="1063053"/>
                  </a:lnTo>
                  <a:lnTo>
                    <a:pt x="905979" y="1083652"/>
                  </a:lnTo>
                  <a:lnTo>
                    <a:pt x="949210" y="1100886"/>
                  </a:lnTo>
                  <a:lnTo>
                    <a:pt x="994105" y="1114590"/>
                  </a:lnTo>
                  <a:lnTo>
                    <a:pt x="1040498" y="1124585"/>
                  </a:lnTo>
                  <a:lnTo>
                    <a:pt x="1088212" y="1130706"/>
                  </a:lnTo>
                  <a:lnTo>
                    <a:pt x="1137094" y="1132789"/>
                  </a:lnTo>
                  <a:lnTo>
                    <a:pt x="1185964" y="1130706"/>
                  </a:lnTo>
                  <a:lnTo>
                    <a:pt x="1233678" y="1124585"/>
                  </a:lnTo>
                  <a:lnTo>
                    <a:pt x="1280071" y="1114590"/>
                  </a:lnTo>
                  <a:lnTo>
                    <a:pt x="1324965" y="1100886"/>
                  </a:lnTo>
                  <a:lnTo>
                    <a:pt x="1368196" y="1083652"/>
                  </a:lnTo>
                  <a:lnTo>
                    <a:pt x="1409598" y="1063053"/>
                  </a:lnTo>
                  <a:lnTo>
                    <a:pt x="1448981" y="1039253"/>
                  </a:lnTo>
                  <a:lnTo>
                    <a:pt x="1486204" y="1012431"/>
                  </a:lnTo>
                  <a:lnTo>
                    <a:pt x="1521079" y="982751"/>
                  </a:lnTo>
                  <a:lnTo>
                    <a:pt x="1553438" y="950391"/>
                  </a:lnTo>
                  <a:lnTo>
                    <a:pt x="1583118" y="915517"/>
                  </a:lnTo>
                  <a:lnTo>
                    <a:pt x="1609940" y="878293"/>
                  </a:lnTo>
                  <a:lnTo>
                    <a:pt x="1633740" y="838911"/>
                  </a:lnTo>
                  <a:lnTo>
                    <a:pt x="1654340" y="797509"/>
                  </a:lnTo>
                  <a:lnTo>
                    <a:pt x="1671574" y="754278"/>
                  </a:lnTo>
                  <a:lnTo>
                    <a:pt x="1685277" y="709371"/>
                  </a:lnTo>
                  <a:lnTo>
                    <a:pt x="1695272" y="662990"/>
                  </a:lnTo>
                  <a:lnTo>
                    <a:pt x="1701406" y="615264"/>
                  </a:lnTo>
                  <a:lnTo>
                    <a:pt x="1703476" y="566394"/>
                  </a:lnTo>
                  <a:close/>
                </a:path>
                <a:path w="2274570" h="2553970">
                  <a:moveTo>
                    <a:pt x="2274176" y="1984578"/>
                  </a:moveTo>
                  <a:lnTo>
                    <a:pt x="2259787" y="1938832"/>
                  </a:lnTo>
                  <a:lnTo>
                    <a:pt x="2243632" y="1893900"/>
                  </a:lnTo>
                  <a:lnTo>
                    <a:pt x="2225725" y="1849831"/>
                  </a:lnTo>
                  <a:lnTo>
                    <a:pt x="2206129" y="1806663"/>
                  </a:lnTo>
                  <a:lnTo>
                    <a:pt x="2184870" y="1764436"/>
                  </a:lnTo>
                  <a:lnTo>
                    <a:pt x="2162010" y="1723199"/>
                  </a:lnTo>
                  <a:lnTo>
                    <a:pt x="2137562" y="1682991"/>
                  </a:lnTo>
                  <a:lnTo>
                    <a:pt x="2111591" y="1643837"/>
                  </a:lnTo>
                  <a:lnTo>
                    <a:pt x="2084133" y="1605800"/>
                  </a:lnTo>
                  <a:lnTo>
                    <a:pt x="2055228" y="1568919"/>
                  </a:lnTo>
                  <a:lnTo>
                    <a:pt x="2024913" y="1533232"/>
                  </a:lnTo>
                  <a:lnTo>
                    <a:pt x="1993239" y="1498765"/>
                  </a:lnTo>
                  <a:lnTo>
                    <a:pt x="1960232" y="1465580"/>
                  </a:lnTo>
                  <a:lnTo>
                    <a:pt x="1925955" y="1433715"/>
                  </a:lnTo>
                  <a:lnTo>
                    <a:pt x="1890433" y="1403210"/>
                  </a:lnTo>
                  <a:lnTo>
                    <a:pt x="1853704" y="1374114"/>
                  </a:lnTo>
                  <a:lnTo>
                    <a:pt x="1815833" y="1346441"/>
                  </a:lnTo>
                  <a:lnTo>
                    <a:pt x="1776844" y="1320266"/>
                  </a:lnTo>
                  <a:lnTo>
                    <a:pt x="1736775" y="1295603"/>
                  </a:lnTo>
                  <a:lnTo>
                    <a:pt x="1695678" y="1272514"/>
                  </a:lnTo>
                  <a:lnTo>
                    <a:pt x="1653590" y="1251038"/>
                  </a:lnTo>
                  <a:lnTo>
                    <a:pt x="1610550" y="1231214"/>
                  </a:lnTo>
                  <a:lnTo>
                    <a:pt x="1566595" y="1213065"/>
                  </a:lnTo>
                  <a:lnTo>
                    <a:pt x="1521790" y="1196670"/>
                  </a:lnTo>
                  <a:lnTo>
                    <a:pt x="1476146" y="1182027"/>
                  </a:lnTo>
                  <a:lnTo>
                    <a:pt x="1429727" y="1169212"/>
                  </a:lnTo>
                  <a:lnTo>
                    <a:pt x="1382572" y="1158252"/>
                  </a:lnTo>
                  <a:lnTo>
                    <a:pt x="1334706" y="1149197"/>
                  </a:lnTo>
                  <a:lnTo>
                    <a:pt x="1286192" y="1142085"/>
                  </a:lnTo>
                  <a:lnTo>
                    <a:pt x="1237056" y="1136942"/>
                  </a:lnTo>
                  <a:lnTo>
                    <a:pt x="1187335" y="1133830"/>
                  </a:lnTo>
                  <a:lnTo>
                    <a:pt x="1137094" y="1132789"/>
                  </a:lnTo>
                  <a:lnTo>
                    <a:pt x="1086840" y="1133830"/>
                  </a:lnTo>
                  <a:lnTo>
                    <a:pt x="1037132" y="1136942"/>
                  </a:lnTo>
                  <a:lnTo>
                    <a:pt x="987996" y="1142085"/>
                  </a:lnTo>
                  <a:lnTo>
                    <a:pt x="939469" y="1149197"/>
                  </a:lnTo>
                  <a:lnTo>
                    <a:pt x="891603" y="1158252"/>
                  </a:lnTo>
                  <a:lnTo>
                    <a:pt x="844448" y="1169212"/>
                  </a:lnTo>
                  <a:lnTo>
                    <a:pt x="798029" y="1182027"/>
                  </a:lnTo>
                  <a:lnTo>
                    <a:pt x="752386" y="1196670"/>
                  </a:lnTo>
                  <a:lnTo>
                    <a:pt x="707580" y="1213065"/>
                  </a:lnTo>
                  <a:lnTo>
                    <a:pt x="663625" y="1231214"/>
                  </a:lnTo>
                  <a:lnTo>
                    <a:pt x="620598" y="1251038"/>
                  </a:lnTo>
                  <a:lnTo>
                    <a:pt x="578497" y="1272514"/>
                  </a:lnTo>
                  <a:lnTo>
                    <a:pt x="537400" y="1295603"/>
                  </a:lnTo>
                  <a:lnTo>
                    <a:pt x="497332" y="1320266"/>
                  </a:lnTo>
                  <a:lnTo>
                    <a:pt x="458343" y="1346441"/>
                  </a:lnTo>
                  <a:lnTo>
                    <a:pt x="420471" y="1374114"/>
                  </a:lnTo>
                  <a:lnTo>
                    <a:pt x="383743" y="1403210"/>
                  </a:lnTo>
                  <a:lnTo>
                    <a:pt x="348221" y="1433715"/>
                  </a:lnTo>
                  <a:lnTo>
                    <a:pt x="313944" y="1465580"/>
                  </a:lnTo>
                  <a:lnTo>
                    <a:pt x="280936" y="1498765"/>
                  </a:lnTo>
                  <a:lnTo>
                    <a:pt x="249262" y="1533232"/>
                  </a:lnTo>
                  <a:lnTo>
                    <a:pt x="218948" y="1568919"/>
                  </a:lnTo>
                  <a:lnTo>
                    <a:pt x="190042" y="1605800"/>
                  </a:lnTo>
                  <a:lnTo>
                    <a:pt x="162585" y="1643837"/>
                  </a:lnTo>
                  <a:lnTo>
                    <a:pt x="136613" y="1682991"/>
                  </a:lnTo>
                  <a:lnTo>
                    <a:pt x="112166" y="1723199"/>
                  </a:lnTo>
                  <a:lnTo>
                    <a:pt x="89306" y="1764436"/>
                  </a:lnTo>
                  <a:lnTo>
                    <a:pt x="68046" y="1806663"/>
                  </a:lnTo>
                  <a:lnTo>
                    <a:pt x="48450" y="1849831"/>
                  </a:lnTo>
                  <a:lnTo>
                    <a:pt x="30543" y="1893900"/>
                  </a:lnTo>
                  <a:lnTo>
                    <a:pt x="14376" y="1938832"/>
                  </a:lnTo>
                  <a:lnTo>
                    <a:pt x="0" y="1984578"/>
                  </a:lnTo>
                  <a:lnTo>
                    <a:pt x="29413" y="2022449"/>
                  </a:lnTo>
                  <a:lnTo>
                    <a:pt x="60071" y="2059292"/>
                  </a:lnTo>
                  <a:lnTo>
                    <a:pt x="91935" y="2095068"/>
                  </a:lnTo>
                  <a:lnTo>
                    <a:pt x="124968" y="2129739"/>
                  </a:lnTo>
                  <a:lnTo>
                    <a:pt x="159143" y="2163292"/>
                  </a:lnTo>
                  <a:lnTo>
                    <a:pt x="194424" y="2195677"/>
                  </a:lnTo>
                  <a:lnTo>
                    <a:pt x="230797" y="2226881"/>
                  </a:lnTo>
                  <a:lnTo>
                    <a:pt x="268198" y="2256866"/>
                  </a:lnTo>
                  <a:lnTo>
                    <a:pt x="306628" y="2285593"/>
                  </a:lnTo>
                  <a:lnTo>
                    <a:pt x="346049" y="2313038"/>
                  </a:lnTo>
                  <a:lnTo>
                    <a:pt x="386422" y="2339175"/>
                  </a:lnTo>
                  <a:lnTo>
                    <a:pt x="427710" y="2363965"/>
                  </a:lnTo>
                  <a:lnTo>
                    <a:pt x="469912" y="2387384"/>
                  </a:lnTo>
                  <a:lnTo>
                    <a:pt x="512965" y="2409393"/>
                  </a:lnTo>
                  <a:lnTo>
                    <a:pt x="556844" y="2429954"/>
                  </a:lnTo>
                  <a:lnTo>
                    <a:pt x="601535" y="2449068"/>
                  </a:lnTo>
                  <a:lnTo>
                    <a:pt x="646988" y="2466670"/>
                  </a:lnTo>
                  <a:lnTo>
                    <a:pt x="693178" y="2482748"/>
                  </a:lnTo>
                  <a:lnTo>
                    <a:pt x="740079" y="2497264"/>
                  </a:lnTo>
                  <a:lnTo>
                    <a:pt x="787666" y="2510180"/>
                  </a:lnTo>
                  <a:lnTo>
                    <a:pt x="835888" y="2521483"/>
                  </a:lnTo>
                  <a:lnTo>
                    <a:pt x="884732" y="2531135"/>
                  </a:lnTo>
                  <a:lnTo>
                    <a:pt x="934161" y="2539098"/>
                  </a:lnTo>
                  <a:lnTo>
                    <a:pt x="984135" y="2545334"/>
                  </a:lnTo>
                  <a:lnTo>
                    <a:pt x="1034643" y="2549842"/>
                  </a:lnTo>
                  <a:lnTo>
                    <a:pt x="1085634" y="2552560"/>
                  </a:lnTo>
                  <a:lnTo>
                    <a:pt x="1137094" y="2553474"/>
                  </a:lnTo>
                  <a:lnTo>
                    <a:pt x="1188542" y="2552560"/>
                  </a:lnTo>
                  <a:lnTo>
                    <a:pt x="1239532" y="2549842"/>
                  </a:lnTo>
                  <a:lnTo>
                    <a:pt x="1290040" y="2545334"/>
                  </a:lnTo>
                  <a:lnTo>
                    <a:pt x="1340015" y="2539098"/>
                  </a:lnTo>
                  <a:lnTo>
                    <a:pt x="1389443" y="2531135"/>
                  </a:lnTo>
                  <a:lnTo>
                    <a:pt x="1438287" y="2521483"/>
                  </a:lnTo>
                  <a:lnTo>
                    <a:pt x="1486509" y="2510180"/>
                  </a:lnTo>
                  <a:lnTo>
                    <a:pt x="1534096" y="2497264"/>
                  </a:lnTo>
                  <a:lnTo>
                    <a:pt x="1580997" y="2482748"/>
                  </a:lnTo>
                  <a:lnTo>
                    <a:pt x="1627187" y="2466670"/>
                  </a:lnTo>
                  <a:lnTo>
                    <a:pt x="1672640" y="2449068"/>
                  </a:lnTo>
                  <a:lnTo>
                    <a:pt x="1717332" y="2429954"/>
                  </a:lnTo>
                  <a:lnTo>
                    <a:pt x="1761210" y="2409393"/>
                  </a:lnTo>
                  <a:lnTo>
                    <a:pt x="1804263" y="2387384"/>
                  </a:lnTo>
                  <a:lnTo>
                    <a:pt x="1846453" y="2363965"/>
                  </a:lnTo>
                  <a:lnTo>
                    <a:pt x="1887753" y="2339175"/>
                  </a:lnTo>
                  <a:lnTo>
                    <a:pt x="1928126" y="2313038"/>
                  </a:lnTo>
                  <a:lnTo>
                    <a:pt x="1967534" y="2285593"/>
                  </a:lnTo>
                  <a:lnTo>
                    <a:pt x="2005965" y="2256866"/>
                  </a:lnTo>
                  <a:lnTo>
                    <a:pt x="2043379" y="2226881"/>
                  </a:lnTo>
                  <a:lnTo>
                    <a:pt x="2079739" y="2195677"/>
                  </a:lnTo>
                  <a:lnTo>
                    <a:pt x="2115032" y="2163292"/>
                  </a:lnTo>
                  <a:lnTo>
                    <a:pt x="2149208" y="2129739"/>
                  </a:lnTo>
                  <a:lnTo>
                    <a:pt x="2182241" y="2095068"/>
                  </a:lnTo>
                  <a:lnTo>
                    <a:pt x="2214092" y="2059292"/>
                  </a:lnTo>
                  <a:lnTo>
                    <a:pt x="2244750" y="2022449"/>
                  </a:lnTo>
                  <a:lnTo>
                    <a:pt x="2274176" y="1984578"/>
                  </a:lnTo>
                  <a:close/>
                </a:path>
              </a:pathLst>
            </a:custGeom>
            <a:solidFill>
              <a:srgbClr val="368081"/>
            </a:solidFill>
          </p:spPr>
          <p:txBody>
            <a:bodyPr wrap="square" lIns="0" tIns="0" rIns="0" bIns="0" rtlCol="0"/>
            <a:lstStyle/>
            <a:p>
              <a:endParaRPr/>
            </a:p>
          </p:txBody>
        </p:sp>
      </p:grpSp>
      <p:grpSp>
        <p:nvGrpSpPr>
          <p:cNvPr id="4" name="object 10">
            <a:extLst>
              <a:ext uri="{FF2B5EF4-FFF2-40B4-BE49-F238E27FC236}">
                <a16:creationId xmlns:a16="http://schemas.microsoft.com/office/drawing/2014/main" id="{854B473A-AF4A-F24C-87E6-A2AF677FDA8B}"/>
              </a:ext>
              <a:ext uri="{C183D7F6-B498-43B3-948B-1728B52AA6E4}">
                <adec:decorative xmlns:adec="http://schemas.microsoft.com/office/drawing/2017/decorative" val="1"/>
              </a:ext>
            </a:extLst>
          </p:cNvPr>
          <p:cNvGrpSpPr/>
          <p:nvPr userDrawn="1"/>
        </p:nvGrpSpPr>
        <p:grpSpPr>
          <a:xfrm>
            <a:off x="6349862" y="887140"/>
            <a:ext cx="2841625" cy="2841625"/>
            <a:chOff x="6349862" y="887140"/>
            <a:chExt cx="2841625" cy="2841625"/>
          </a:xfrm>
        </p:grpSpPr>
        <p:sp>
          <p:nvSpPr>
            <p:cNvPr id="5" name="object 11">
              <a:extLst>
                <a:ext uri="{FF2B5EF4-FFF2-40B4-BE49-F238E27FC236}">
                  <a16:creationId xmlns:a16="http://schemas.microsoft.com/office/drawing/2014/main" id="{C3684F76-3A10-8734-DBEF-3D574582FC8B}"/>
                </a:ext>
              </a:extLst>
            </p:cNvPr>
            <p:cNvSpPr/>
            <p:nvPr/>
          </p:nvSpPr>
          <p:spPr>
            <a:xfrm>
              <a:off x="6349862" y="887140"/>
              <a:ext cx="2841625" cy="2841625"/>
            </a:xfrm>
            <a:custGeom>
              <a:avLst/>
              <a:gdLst/>
              <a:ahLst/>
              <a:cxnLst/>
              <a:rect l="l" t="t" r="r" b="b"/>
              <a:pathLst>
                <a:path w="2841625" h="2841625">
                  <a:moveTo>
                    <a:pt x="1420689" y="0"/>
                  </a:moveTo>
                  <a:lnTo>
                    <a:pt x="1372841" y="790"/>
                  </a:lnTo>
                  <a:lnTo>
                    <a:pt x="1325388" y="3145"/>
                  </a:lnTo>
                  <a:lnTo>
                    <a:pt x="1278357" y="7040"/>
                  </a:lnTo>
                  <a:lnTo>
                    <a:pt x="1231771" y="12450"/>
                  </a:lnTo>
                  <a:lnTo>
                    <a:pt x="1185656" y="19350"/>
                  </a:lnTo>
                  <a:lnTo>
                    <a:pt x="1140037" y="27715"/>
                  </a:lnTo>
                  <a:lnTo>
                    <a:pt x="1094938" y="37521"/>
                  </a:lnTo>
                  <a:lnTo>
                    <a:pt x="1050384" y="48742"/>
                  </a:lnTo>
                  <a:lnTo>
                    <a:pt x="1006401" y="61353"/>
                  </a:lnTo>
                  <a:lnTo>
                    <a:pt x="963012" y="75331"/>
                  </a:lnTo>
                  <a:lnTo>
                    <a:pt x="920244" y="90649"/>
                  </a:lnTo>
                  <a:lnTo>
                    <a:pt x="878120" y="107283"/>
                  </a:lnTo>
                  <a:lnTo>
                    <a:pt x="836666" y="125208"/>
                  </a:lnTo>
                  <a:lnTo>
                    <a:pt x="795906" y="144400"/>
                  </a:lnTo>
                  <a:lnTo>
                    <a:pt x="755865" y="164833"/>
                  </a:lnTo>
                  <a:lnTo>
                    <a:pt x="716569" y="186483"/>
                  </a:lnTo>
                  <a:lnTo>
                    <a:pt x="678042" y="209324"/>
                  </a:lnTo>
                  <a:lnTo>
                    <a:pt x="640308" y="233332"/>
                  </a:lnTo>
                  <a:lnTo>
                    <a:pt x="603394" y="258482"/>
                  </a:lnTo>
                  <a:lnTo>
                    <a:pt x="567323" y="284750"/>
                  </a:lnTo>
                  <a:lnTo>
                    <a:pt x="532120" y="312109"/>
                  </a:lnTo>
                  <a:lnTo>
                    <a:pt x="497811" y="340536"/>
                  </a:lnTo>
                  <a:lnTo>
                    <a:pt x="464420" y="370005"/>
                  </a:lnTo>
                  <a:lnTo>
                    <a:pt x="431972" y="400492"/>
                  </a:lnTo>
                  <a:lnTo>
                    <a:pt x="400492" y="431972"/>
                  </a:lnTo>
                  <a:lnTo>
                    <a:pt x="370005" y="464420"/>
                  </a:lnTo>
                  <a:lnTo>
                    <a:pt x="340536" y="497811"/>
                  </a:lnTo>
                  <a:lnTo>
                    <a:pt x="312109" y="532120"/>
                  </a:lnTo>
                  <a:lnTo>
                    <a:pt x="284750" y="567323"/>
                  </a:lnTo>
                  <a:lnTo>
                    <a:pt x="258482" y="603394"/>
                  </a:lnTo>
                  <a:lnTo>
                    <a:pt x="233332" y="640308"/>
                  </a:lnTo>
                  <a:lnTo>
                    <a:pt x="209324" y="678042"/>
                  </a:lnTo>
                  <a:lnTo>
                    <a:pt x="186483" y="716569"/>
                  </a:lnTo>
                  <a:lnTo>
                    <a:pt x="164833" y="755865"/>
                  </a:lnTo>
                  <a:lnTo>
                    <a:pt x="144400" y="795906"/>
                  </a:lnTo>
                  <a:lnTo>
                    <a:pt x="125208" y="836666"/>
                  </a:lnTo>
                  <a:lnTo>
                    <a:pt x="107283" y="878120"/>
                  </a:lnTo>
                  <a:lnTo>
                    <a:pt x="90649" y="920244"/>
                  </a:lnTo>
                  <a:lnTo>
                    <a:pt x="75331" y="963012"/>
                  </a:lnTo>
                  <a:lnTo>
                    <a:pt x="61353" y="1006401"/>
                  </a:lnTo>
                  <a:lnTo>
                    <a:pt x="48742" y="1050384"/>
                  </a:lnTo>
                  <a:lnTo>
                    <a:pt x="37521" y="1094938"/>
                  </a:lnTo>
                  <a:lnTo>
                    <a:pt x="27715" y="1140037"/>
                  </a:lnTo>
                  <a:lnTo>
                    <a:pt x="19350" y="1185656"/>
                  </a:lnTo>
                  <a:lnTo>
                    <a:pt x="12450" y="1231771"/>
                  </a:lnTo>
                  <a:lnTo>
                    <a:pt x="7040" y="1278357"/>
                  </a:lnTo>
                  <a:lnTo>
                    <a:pt x="3145" y="1325388"/>
                  </a:lnTo>
                  <a:lnTo>
                    <a:pt x="790" y="1372841"/>
                  </a:lnTo>
                  <a:lnTo>
                    <a:pt x="0" y="1420689"/>
                  </a:lnTo>
                  <a:lnTo>
                    <a:pt x="790" y="1468538"/>
                  </a:lnTo>
                  <a:lnTo>
                    <a:pt x="3145" y="1515990"/>
                  </a:lnTo>
                  <a:lnTo>
                    <a:pt x="7040" y="1563022"/>
                  </a:lnTo>
                  <a:lnTo>
                    <a:pt x="12450" y="1609607"/>
                  </a:lnTo>
                  <a:lnTo>
                    <a:pt x="19350" y="1655722"/>
                  </a:lnTo>
                  <a:lnTo>
                    <a:pt x="27715" y="1701341"/>
                  </a:lnTo>
                  <a:lnTo>
                    <a:pt x="37521" y="1746440"/>
                  </a:lnTo>
                  <a:lnTo>
                    <a:pt x="48742" y="1790994"/>
                  </a:lnTo>
                  <a:lnTo>
                    <a:pt x="61353" y="1834977"/>
                  </a:lnTo>
                  <a:lnTo>
                    <a:pt x="75331" y="1878366"/>
                  </a:lnTo>
                  <a:lnTo>
                    <a:pt x="90649" y="1921135"/>
                  </a:lnTo>
                  <a:lnTo>
                    <a:pt x="107283" y="1963258"/>
                  </a:lnTo>
                  <a:lnTo>
                    <a:pt x="125208" y="2004713"/>
                  </a:lnTo>
                  <a:lnTo>
                    <a:pt x="144400" y="2045473"/>
                  </a:lnTo>
                  <a:lnTo>
                    <a:pt x="164833" y="2085513"/>
                  </a:lnTo>
                  <a:lnTo>
                    <a:pt x="186483" y="2124809"/>
                  </a:lnTo>
                  <a:lnTo>
                    <a:pt x="209324" y="2163337"/>
                  </a:lnTo>
                  <a:lnTo>
                    <a:pt x="233332" y="2201070"/>
                  </a:lnTo>
                  <a:lnTo>
                    <a:pt x="258482" y="2237985"/>
                  </a:lnTo>
                  <a:lnTo>
                    <a:pt x="284750" y="2274056"/>
                  </a:lnTo>
                  <a:lnTo>
                    <a:pt x="312109" y="2309258"/>
                  </a:lnTo>
                  <a:lnTo>
                    <a:pt x="340536" y="2343567"/>
                  </a:lnTo>
                  <a:lnTo>
                    <a:pt x="370005" y="2376958"/>
                  </a:lnTo>
                  <a:lnTo>
                    <a:pt x="400492" y="2409406"/>
                  </a:lnTo>
                  <a:lnTo>
                    <a:pt x="431972" y="2440886"/>
                  </a:lnTo>
                  <a:lnTo>
                    <a:pt x="464420" y="2471373"/>
                  </a:lnTo>
                  <a:lnTo>
                    <a:pt x="497811" y="2500843"/>
                  </a:lnTo>
                  <a:lnTo>
                    <a:pt x="532120" y="2529269"/>
                  </a:lnTo>
                  <a:lnTo>
                    <a:pt x="567323" y="2556629"/>
                  </a:lnTo>
                  <a:lnTo>
                    <a:pt x="603394" y="2582896"/>
                  </a:lnTo>
                  <a:lnTo>
                    <a:pt x="640308" y="2608046"/>
                  </a:lnTo>
                  <a:lnTo>
                    <a:pt x="678042" y="2632054"/>
                  </a:lnTo>
                  <a:lnTo>
                    <a:pt x="716569" y="2654896"/>
                  </a:lnTo>
                  <a:lnTo>
                    <a:pt x="755865" y="2676545"/>
                  </a:lnTo>
                  <a:lnTo>
                    <a:pt x="795906" y="2696978"/>
                  </a:lnTo>
                  <a:lnTo>
                    <a:pt x="836666" y="2716170"/>
                  </a:lnTo>
                  <a:lnTo>
                    <a:pt x="878120" y="2734095"/>
                  </a:lnTo>
                  <a:lnTo>
                    <a:pt x="920244" y="2750730"/>
                  </a:lnTo>
                  <a:lnTo>
                    <a:pt x="963012" y="2766048"/>
                  </a:lnTo>
                  <a:lnTo>
                    <a:pt x="1006401" y="2780025"/>
                  </a:lnTo>
                  <a:lnTo>
                    <a:pt x="1050384" y="2792637"/>
                  </a:lnTo>
                  <a:lnTo>
                    <a:pt x="1094938" y="2803858"/>
                  </a:lnTo>
                  <a:lnTo>
                    <a:pt x="1140037" y="2813663"/>
                  </a:lnTo>
                  <a:lnTo>
                    <a:pt x="1185656" y="2822028"/>
                  </a:lnTo>
                  <a:lnTo>
                    <a:pt x="1231771" y="2828928"/>
                  </a:lnTo>
                  <a:lnTo>
                    <a:pt x="1278357" y="2834338"/>
                  </a:lnTo>
                  <a:lnTo>
                    <a:pt x="1325388" y="2838233"/>
                  </a:lnTo>
                  <a:lnTo>
                    <a:pt x="1372841" y="2840588"/>
                  </a:lnTo>
                  <a:lnTo>
                    <a:pt x="1420689" y="2841379"/>
                  </a:lnTo>
                  <a:lnTo>
                    <a:pt x="1468538" y="2840588"/>
                  </a:lnTo>
                  <a:lnTo>
                    <a:pt x="1515990" y="2838233"/>
                  </a:lnTo>
                  <a:lnTo>
                    <a:pt x="1563022" y="2834338"/>
                  </a:lnTo>
                  <a:lnTo>
                    <a:pt x="1609607" y="2828928"/>
                  </a:lnTo>
                  <a:lnTo>
                    <a:pt x="1655722" y="2822028"/>
                  </a:lnTo>
                  <a:lnTo>
                    <a:pt x="1701341" y="2813663"/>
                  </a:lnTo>
                  <a:lnTo>
                    <a:pt x="1746440" y="2803858"/>
                  </a:lnTo>
                  <a:lnTo>
                    <a:pt x="1790994" y="2792637"/>
                  </a:lnTo>
                  <a:lnTo>
                    <a:pt x="1834977" y="2780025"/>
                  </a:lnTo>
                  <a:lnTo>
                    <a:pt x="1878366" y="2766048"/>
                  </a:lnTo>
                  <a:lnTo>
                    <a:pt x="1921135" y="2750730"/>
                  </a:lnTo>
                  <a:lnTo>
                    <a:pt x="1963258" y="2734095"/>
                  </a:lnTo>
                  <a:lnTo>
                    <a:pt x="2004713" y="2716170"/>
                  </a:lnTo>
                  <a:lnTo>
                    <a:pt x="2045473" y="2696978"/>
                  </a:lnTo>
                  <a:lnTo>
                    <a:pt x="2085513" y="2676545"/>
                  </a:lnTo>
                  <a:lnTo>
                    <a:pt x="2124809" y="2654896"/>
                  </a:lnTo>
                  <a:lnTo>
                    <a:pt x="2163337" y="2632054"/>
                  </a:lnTo>
                  <a:lnTo>
                    <a:pt x="2201070" y="2608046"/>
                  </a:lnTo>
                  <a:lnTo>
                    <a:pt x="2237985" y="2582896"/>
                  </a:lnTo>
                  <a:lnTo>
                    <a:pt x="2274056" y="2556629"/>
                  </a:lnTo>
                  <a:lnTo>
                    <a:pt x="2309258" y="2529269"/>
                  </a:lnTo>
                  <a:lnTo>
                    <a:pt x="2343567" y="2500843"/>
                  </a:lnTo>
                  <a:lnTo>
                    <a:pt x="2376958" y="2471373"/>
                  </a:lnTo>
                  <a:lnTo>
                    <a:pt x="2409406" y="2440886"/>
                  </a:lnTo>
                  <a:lnTo>
                    <a:pt x="2440886" y="2409406"/>
                  </a:lnTo>
                  <a:lnTo>
                    <a:pt x="2471373" y="2376958"/>
                  </a:lnTo>
                  <a:lnTo>
                    <a:pt x="2500843" y="2343567"/>
                  </a:lnTo>
                  <a:lnTo>
                    <a:pt x="2529269" y="2309258"/>
                  </a:lnTo>
                  <a:lnTo>
                    <a:pt x="2556629" y="2274056"/>
                  </a:lnTo>
                  <a:lnTo>
                    <a:pt x="2582896" y="2237985"/>
                  </a:lnTo>
                  <a:lnTo>
                    <a:pt x="2608046" y="2201070"/>
                  </a:lnTo>
                  <a:lnTo>
                    <a:pt x="2632054" y="2163337"/>
                  </a:lnTo>
                  <a:lnTo>
                    <a:pt x="2654896" y="2124809"/>
                  </a:lnTo>
                  <a:lnTo>
                    <a:pt x="2676545" y="2085513"/>
                  </a:lnTo>
                  <a:lnTo>
                    <a:pt x="2696978" y="2045473"/>
                  </a:lnTo>
                  <a:lnTo>
                    <a:pt x="2716170" y="2004713"/>
                  </a:lnTo>
                  <a:lnTo>
                    <a:pt x="2734095" y="1963258"/>
                  </a:lnTo>
                  <a:lnTo>
                    <a:pt x="2750730" y="1921135"/>
                  </a:lnTo>
                  <a:lnTo>
                    <a:pt x="2766048" y="1878366"/>
                  </a:lnTo>
                  <a:lnTo>
                    <a:pt x="2780025" y="1834977"/>
                  </a:lnTo>
                  <a:lnTo>
                    <a:pt x="2792637" y="1790994"/>
                  </a:lnTo>
                  <a:lnTo>
                    <a:pt x="2803858" y="1746440"/>
                  </a:lnTo>
                  <a:lnTo>
                    <a:pt x="2813663" y="1701341"/>
                  </a:lnTo>
                  <a:lnTo>
                    <a:pt x="2822028" y="1655722"/>
                  </a:lnTo>
                  <a:lnTo>
                    <a:pt x="2828928" y="1609607"/>
                  </a:lnTo>
                  <a:lnTo>
                    <a:pt x="2834338" y="1563022"/>
                  </a:lnTo>
                  <a:lnTo>
                    <a:pt x="2838233" y="1515990"/>
                  </a:lnTo>
                  <a:lnTo>
                    <a:pt x="2840588" y="1468538"/>
                  </a:lnTo>
                  <a:lnTo>
                    <a:pt x="2841379" y="1420689"/>
                  </a:lnTo>
                  <a:lnTo>
                    <a:pt x="2840588" y="1372841"/>
                  </a:lnTo>
                  <a:lnTo>
                    <a:pt x="2838233" y="1325388"/>
                  </a:lnTo>
                  <a:lnTo>
                    <a:pt x="2834338" y="1278357"/>
                  </a:lnTo>
                  <a:lnTo>
                    <a:pt x="2828928" y="1231771"/>
                  </a:lnTo>
                  <a:lnTo>
                    <a:pt x="2822028" y="1185656"/>
                  </a:lnTo>
                  <a:lnTo>
                    <a:pt x="2813663" y="1140037"/>
                  </a:lnTo>
                  <a:lnTo>
                    <a:pt x="2803858" y="1094938"/>
                  </a:lnTo>
                  <a:lnTo>
                    <a:pt x="2792637" y="1050384"/>
                  </a:lnTo>
                  <a:lnTo>
                    <a:pt x="2780025" y="1006401"/>
                  </a:lnTo>
                  <a:lnTo>
                    <a:pt x="2766048" y="963012"/>
                  </a:lnTo>
                  <a:lnTo>
                    <a:pt x="2750730" y="920244"/>
                  </a:lnTo>
                  <a:lnTo>
                    <a:pt x="2734095" y="878120"/>
                  </a:lnTo>
                  <a:lnTo>
                    <a:pt x="2716170" y="836666"/>
                  </a:lnTo>
                  <a:lnTo>
                    <a:pt x="2696978" y="795906"/>
                  </a:lnTo>
                  <a:lnTo>
                    <a:pt x="2676545" y="755865"/>
                  </a:lnTo>
                  <a:lnTo>
                    <a:pt x="2654896" y="716569"/>
                  </a:lnTo>
                  <a:lnTo>
                    <a:pt x="2632054" y="678042"/>
                  </a:lnTo>
                  <a:lnTo>
                    <a:pt x="2608046" y="640308"/>
                  </a:lnTo>
                  <a:lnTo>
                    <a:pt x="2582896" y="603394"/>
                  </a:lnTo>
                  <a:lnTo>
                    <a:pt x="2556629" y="567323"/>
                  </a:lnTo>
                  <a:lnTo>
                    <a:pt x="2529269" y="532120"/>
                  </a:lnTo>
                  <a:lnTo>
                    <a:pt x="2500843" y="497811"/>
                  </a:lnTo>
                  <a:lnTo>
                    <a:pt x="2471373" y="464420"/>
                  </a:lnTo>
                  <a:lnTo>
                    <a:pt x="2440886" y="431972"/>
                  </a:lnTo>
                  <a:lnTo>
                    <a:pt x="2409406" y="400492"/>
                  </a:lnTo>
                  <a:lnTo>
                    <a:pt x="2376958" y="370005"/>
                  </a:lnTo>
                  <a:lnTo>
                    <a:pt x="2343567" y="340536"/>
                  </a:lnTo>
                  <a:lnTo>
                    <a:pt x="2309258" y="312109"/>
                  </a:lnTo>
                  <a:lnTo>
                    <a:pt x="2274056" y="284750"/>
                  </a:lnTo>
                  <a:lnTo>
                    <a:pt x="2237985" y="258482"/>
                  </a:lnTo>
                  <a:lnTo>
                    <a:pt x="2201070" y="233332"/>
                  </a:lnTo>
                  <a:lnTo>
                    <a:pt x="2163337" y="209324"/>
                  </a:lnTo>
                  <a:lnTo>
                    <a:pt x="2124809" y="186483"/>
                  </a:lnTo>
                  <a:lnTo>
                    <a:pt x="2085513" y="164833"/>
                  </a:lnTo>
                  <a:lnTo>
                    <a:pt x="2045473" y="144400"/>
                  </a:lnTo>
                  <a:lnTo>
                    <a:pt x="2004713" y="125208"/>
                  </a:lnTo>
                  <a:lnTo>
                    <a:pt x="1963258" y="107283"/>
                  </a:lnTo>
                  <a:lnTo>
                    <a:pt x="1921135" y="90649"/>
                  </a:lnTo>
                  <a:lnTo>
                    <a:pt x="1878366" y="75331"/>
                  </a:lnTo>
                  <a:lnTo>
                    <a:pt x="1834977" y="61353"/>
                  </a:lnTo>
                  <a:lnTo>
                    <a:pt x="1790994" y="48742"/>
                  </a:lnTo>
                  <a:lnTo>
                    <a:pt x="1746440" y="37521"/>
                  </a:lnTo>
                  <a:lnTo>
                    <a:pt x="1701341" y="27715"/>
                  </a:lnTo>
                  <a:lnTo>
                    <a:pt x="1655722" y="19350"/>
                  </a:lnTo>
                  <a:lnTo>
                    <a:pt x="1609607" y="12450"/>
                  </a:lnTo>
                  <a:lnTo>
                    <a:pt x="1563022" y="7040"/>
                  </a:lnTo>
                  <a:lnTo>
                    <a:pt x="1515990" y="3145"/>
                  </a:lnTo>
                  <a:lnTo>
                    <a:pt x="1468538" y="790"/>
                  </a:lnTo>
                  <a:lnTo>
                    <a:pt x="1420689" y="0"/>
                  </a:lnTo>
                  <a:close/>
                </a:path>
              </a:pathLst>
            </a:custGeom>
            <a:solidFill>
              <a:srgbClr val="FFFFFF"/>
            </a:solidFill>
          </p:spPr>
          <p:txBody>
            <a:bodyPr wrap="square" lIns="0" tIns="0" rIns="0" bIns="0" rtlCol="0"/>
            <a:lstStyle/>
            <a:p>
              <a:endParaRPr/>
            </a:p>
          </p:txBody>
        </p:sp>
        <p:sp>
          <p:nvSpPr>
            <p:cNvPr id="6" name="object 12">
              <a:extLst>
                <a:ext uri="{FF2B5EF4-FFF2-40B4-BE49-F238E27FC236}">
                  <a16:creationId xmlns:a16="http://schemas.microsoft.com/office/drawing/2014/main" id="{0924815A-5607-D276-6F2B-3B34C8A436CE}"/>
                </a:ext>
              </a:extLst>
            </p:cNvPr>
            <p:cNvSpPr/>
            <p:nvPr/>
          </p:nvSpPr>
          <p:spPr>
            <a:xfrm>
              <a:off x="6633451" y="1175047"/>
              <a:ext cx="2274570" cy="2553970"/>
            </a:xfrm>
            <a:custGeom>
              <a:avLst/>
              <a:gdLst/>
              <a:ahLst/>
              <a:cxnLst/>
              <a:rect l="l" t="t" r="r" b="b"/>
              <a:pathLst>
                <a:path w="2274570" h="2553970">
                  <a:moveTo>
                    <a:pt x="1703489" y="566394"/>
                  </a:moveTo>
                  <a:lnTo>
                    <a:pt x="1701406" y="517525"/>
                  </a:lnTo>
                  <a:lnTo>
                    <a:pt x="1695284" y="469811"/>
                  </a:lnTo>
                  <a:lnTo>
                    <a:pt x="1685290" y="423418"/>
                  </a:lnTo>
                  <a:lnTo>
                    <a:pt x="1671586" y="378523"/>
                  </a:lnTo>
                  <a:lnTo>
                    <a:pt x="1654340" y="335292"/>
                  </a:lnTo>
                  <a:lnTo>
                    <a:pt x="1633740" y="293890"/>
                  </a:lnTo>
                  <a:lnTo>
                    <a:pt x="1609940" y="254495"/>
                  </a:lnTo>
                  <a:lnTo>
                    <a:pt x="1583118" y="217271"/>
                  </a:lnTo>
                  <a:lnTo>
                    <a:pt x="1553451" y="182397"/>
                  </a:lnTo>
                  <a:lnTo>
                    <a:pt x="1521091" y="150037"/>
                  </a:lnTo>
                  <a:lnTo>
                    <a:pt x="1486217" y="120357"/>
                  </a:lnTo>
                  <a:lnTo>
                    <a:pt x="1448993" y="93535"/>
                  </a:lnTo>
                  <a:lnTo>
                    <a:pt x="1409598" y="69748"/>
                  </a:lnTo>
                  <a:lnTo>
                    <a:pt x="1368196" y="49136"/>
                  </a:lnTo>
                  <a:lnTo>
                    <a:pt x="1324965" y="31902"/>
                  </a:lnTo>
                  <a:lnTo>
                    <a:pt x="1280071" y="18199"/>
                  </a:lnTo>
                  <a:lnTo>
                    <a:pt x="1233678" y="8204"/>
                  </a:lnTo>
                  <a:lnTo>
                    <a:pt x="1185964" y="2082"/>
                  </a:lnTo>
                  <a:lnTo>
                    <a:pt x="1137094" y="0"/>
                  </a:lnTo>
                  <a:lnTo>
                    <a:pt x="1088224" y="2082"/>
                  </a:lnTo>
                  <a:lnTo>
                    <a:pt x="1040511" y="8204"/>
                  </a:lnTo>
                  <a:lnTo>
                    <a:pt x="994117" y="18199"/>
                  </a:lnTo>
                  <a:lnTo>
                    <a:pt x="949223" y="31902"/>
                  </a:lnTo>
                  <a:lnTo>
                    <a:pt x="905992" y="49136"/>
                  </a:lnTo>
                  <a:lnTo>
                    <a:pt x="864590" y="69748"/>
                  </a:lnTo>
                  <a:lnTo>
                    <a:pt x="825195" y="93535"/>
                  </a:lnTo>
                  <a:lnTo>
                    <a:pt x="787971" y="120357"/>
                  </a:lnTo>
                  <a:lnTo>
                    <a:pt x="753097" y="150037"/>
                  </a:lnTo>
                  <a:lnTo>
                    <a:pt x="720737" y="182397"/>
                  </a:lnTo>
                  <a:lnTo>
                    <a:pt x="691070" y="217271"/>
                  </a:lnTo>
                  <a:lnTo>
                    <a:pt x="664248" y="254495"/>
                  </a:lnTo>
                  <a:lnTo>
                    <a:pt x="640448" y="293890"/>
                  </a:lnTo>
                  <a:lnTo>
                    <a:pt x="619848" y="335292"/>
                  </a:lnTo>
                  <a:lnTo>
                    <a:pt x="602602" y="378523"/>
                  </a:lnTo>
                  <a:lnTo>
                    <a:pt x="588899" y="423418"/>
                  </a:lnTo>
                  <a:lnTo>
                    <a:pt x="578904" y="469811"/>
                  </a:lnTo>
                  <a:lnTo>
                    <a:pt x="572782" y="517525"/>
                  </a:lnTo>
                  <a:lnTo>
                    <a:pt x="570699" y="566394"/>
                  </a:lnTo>
                  <a:lnTo>
                    <a:pt x="572782" y="615264"/>
                  </a:lnTo>
                  <a:lnTo>
                    <a:pt x="578904" y="662990"/>
                  </a:lnTo>
                  <a:lnTo>
                    <a:pt x="588899" y="709371"/>
                  </a:lnTo>
                  <a:lnTo>
                    <a:pt x="602602" y="754278"/>
                  </a:lnTo>
                  <a:lnTo>
                    <a:pt x="619848" y="797509"/>
                  </a:lnTo>
                  <a:lnTo>
                    <a:pt x="640448" y="838911"/>
                  </a:lnTo>
                  <a:lnTo>
                    <a:pt x="664248" y="878293"/>
                  </a:lnTo>
                  <a:lnTo>
                    <a:pt x="691070" y="915517"/>
                  </a:lnTo>
                  <a:lnTo>
                    <a:pt x="720737" y="950391"/>
                  </a:lnTo>
                  <a:lnTo>
                    <a:pt x="753097" y="982751"/>
                  </a:lnTo>
                  <a:lnTo>
                    <a:pt x="787971" y="1012431"/>
                  </a:lnTo>
                  <a:lnTo>
                    <a:pt x="825195" y="1039253"/>
                  </a:lnTo>
                  <a:lnTo>
                    <a:pt x="864590" y="1063053"/>
                  </a:lnTo>
                  <a:lnTo>
                    <a:pt x="905992" y="1083652"/>
                  </a:lnTo>
                  <a:lnTo>
                    <a:pt x="949223" y="1100886"/>
                  </a:lnTo>
                  <a:lnTo>
                    <a:pt x="994117" y="1114590"/>
                  </a:lnTo>
                  <a:lnTo>
                    <a:pt x="1040511" y="1124585"/>
                  </a:lnTo>
                  <a:lnTo>
                    <a:pt x="1088224" y="1130706"/>
                  </a:lnTo>
                  <a:lnTo>
                    <a:pt x="1137094" y="1132789"/>
                  </a:lnTo>
                  <a:lnTo>
                    <a:pt x="1185964" y="1130706"/>
                  </a:lnTo>
                  <a:lnTo>
                    <a:pt x="1233678" y="1124585"/>
                  </a:lnTo>
                  <a:lnTo>
                    <a:pt x="1280071" y="1114590"/>
                  </a:lnTo>
                  <a:lnTo>
                    <a:pt x="1324965" y="1100886"/>
                  </a:lnTo>
                  <a:lnTo>
                    <a:pt x="1368196" y="1083652"/>
                  </a:lnTo>
                  <a:lnTo>
                    <a:pt x="1409598" y="1063053"/>
                  </a:lnTo>
                  <a:lnTo>
                    <a:pt x="1448993" y="1039253"/>
                  </a:lnTo>
                  <a:lnTo>
                    <a:pt x="1486217" y="1012431"/>
                  </a:lnTo>
                  <a:lnTo>
                    <a:pt x="1521091" y="982751"/>
                  </a:lnTo>
                  <a:lnTo>
                    <a:pt x="1553451" y="950391"/>
                  </a:lnTo>
                  <a:lnTo>
                    <a:pt x="1583118" y="915517"/>
                  </a:lnTo>
                  <a:lnTo>
                    <a:pt x="1609940" y="878293"/>
                  </a:lnTo>
                  <a:lnTo>
                    <a:pt x="1633740" y="838911"/>
                  </a:lnTo>
                  <a:lnTo>
                    <a:pt x="1654340" y="797509"/>
                  </a:lnTo>
                  <a:lnTo>
                    <a:pt x="1671586" y="754278"/>
                  </a:lnTo>
                  <a:lnTo>
                    <a:pt x="1685290" y="709371"/>
                  </a:lnTo>
                  <a:lnTo>
                    <a:pt x="1695284" y="662990"/>
                  </a:lnTo>
                  <a:lnTo>
                    <a:pt x="1701406" y="615264"/>
                  </a:lnTo>
                  <a:lnTo>
                    <a:pt x="1703489" y="566394"/>
                  </a:lnTo>
                  <a:close/>
                </a:path>
                <a:path w="2274570" h="2553970">
                  <a:moveTo>
                    <a:pt x="2274189" y="1984578"/>
                  </a:moveTo>
                  <a:lnTo>
                    <a:pt x="2259800" y="1938832"/>
                  </a:lnTo>
                  <a:lnTo>
                    <a:pt x="2243632" y="1893900"/>
                  </a:lnTo>
                  <a:lnTo>
                    <a:pt x="2225738" y="1849831"/>
                  </a:lnTo>
                  <a:lnTo>
                    <a:pt x="2206129" y="1806663"/>
                  </a:lnTo>
                  <a:lnTo>
                    <a:pt x="2184882" y="1764436"/>
                  </a:lnTo>
                  <a:lnTo>
                    <a:pt x="2162010" y="1723199"/>
                  </a:lnTo>
                  <a:lnTo>
                    <a:pt x="2137575" y="1682991"/>
                  </a:lnTo>
                  <a:lnTo>
                    <a:pt x="2111603" y="1643837"/>
                  </a:lnTo>
                  <a:lnTo>
                    <a:pt x="2084146" y="1605800"/>
                  </a:lnTo>
                  <a:lnTo>
                    <a:pt x="2055228" y="1568919"/>
                  </a:lnTo>
                  <a:lnTo>
                    <a:pt x="2024913" y="1533232"/>
                  </a:lnTo>
                  <a:lnTo>
                    <a:pt x="1993239" y="1498765"/>
                  </a:lnTo>
                  <a:lnTo>
                    <a:pt x="1960245" y="1465580"/>
                  </a:lnTo>
                  <a:lnTo>
                    <a:pt x="1925955" y="1433715"/>
                  </a:lnTo>
                  <a:lnTo>
                    <a:pt x="1890433" y="1403210"/>
                  </a:lnTo>
                  <a:lnTo>
                    <a:pt x="1853717" y="1374114"/>
                  </a:lnTo>
                  <a:lnTo>
                    <a:pt x="1815833" y="1346441"/>
                  </a:lnTo>
                  <a:lnTo>
                    <a:pt x="1776844" y="1320266"/>
                  </a:lnTo>
                  <a:lnTo>
                    <a:pt x="1736775" y="1295603"/>
                  </a:lnTo>
                  <a:lnTo>
                    <a:pt x="1695678" y="1272514"/>
                  </a:lnTo>
                  <a:lnTo>
                    <a:pt x="1653590" y="1251038"/>
                  </a:lnTo>
                  <a:lnTo>
                    <a:pt x="1610550" y="1231214"/>
                  </a:lnTo>
                  <a:lnTo>
                    <a:pt x="1566608" y="1213065"/>
                  </a:lnTo>
                  <a:lnTo>
                    <a:pt x="1521790" y="1196670"/>
                  </a:lnTo>
                  <a:lnTo>
                    <a:pt x="1476159" y="1182027"/>
                  </a:lnTo>
                  <a:lnTo>
                    <a:pt x="1429740" y="1169212"/>
                  </a:lnTo>
                  <a:lnTo>
                    <a:pt x="1382572" y="1158252"/>
                  </a:lnTo>
                  <a:lnTo>
                    <a:pt x="1334719" y="1149197"/>
                  </a:lnTo>
                  <a:lnTo>
                    <a:pt x="1286192" y="1142085"/>
                  </a:lnTo>
                  <a:lnTo>
                    <a:pt x="1237056" y="1136942"/>
                  </a:lnTo>
                  <a:lnTo>
                    <a:pt x="1187348" y="1133830"/>
                  </a:lnTo>
                  <a:lnTo>
                    <a:pt x="1137094" y="1132789"/>
                  </a:lnTo>
                  <a:lnTo>
                    <a:pt x="1086853" y="1133830"/>
                  </a:lnTo>
                  <a:lnTo>
                    <a:pt x="1037132" y="1136942"/>
                  </a:lnTo>
                  <a:lnTo>
                    <a:pt x="987996" y="1142085"/>
                  </a:lnTo>
                  <a:lnTo>
                    <a:pt x="939482" y="1149197"/>
                  </a:lnTo>
                  <a:lnTo>
                    <a:pt x="891616" y="1158252"/>
                  </a:lnTo>
                  <a:lnTo>
                    <a:pt x="844448" y="1169212"/>
                  </a:lnTo>
                  <a:lnTo>
                    <a:pt x="798029" y="1182027"/>
                  </a:lnTo>
                  <a:lnTo>
                    <a:pt x="752398" y="1196670"/>
                  </a:lnTo>
                  <a:lnTo>
                    <a:pt x="707580" y="1213065"/>
                  </a:lnTo>
                  <a:lnTo>
                    <a:pt x="663638" y="1231214"/>
                  </a:lnTo>
                  <a:lnTo>
                    <a:pt x="620598" y="1251038"/>
                  </a:lnTo>
                  <a:lnTo>
                    <a:pt x="578510" y="1272514"/>
                  </a:lnTo>
                  <a:lnTo>
                    <a:pt x="537413" y="1295603"/>
                  </a:lnTo>
                  <a:lnTo>
                    <a:pt x="497344" y="1320266"/>
                  </a:lnTo>
                  <a:lnTo>
                    <a:pt x="458355" y="1346441"/>
                  </a:lnTo>
                  <a:lnTo>
                    <a:pt x="420471" y="1374114"/>
                  </a:lnTo>
                  <a:lnTo>
                    <a:pt x="383755" y="1403210"/>
                  </a:lnTo>
                  <a:lnTo>
                    <a:pt x="348234" y="1433715"/>
                  </a:lnTo>
                  <a:lnTo>
                    <a:pt x="313956" y="1465580"/>
                  </a:lnTo>
                  <a:lnTo>
                    <a:pt x="280949" y="1498765"/>
                  </a:lnTo>
                  <a:lnTo>
                    <a:pt x="249275" y="1533232"/>
                  </a:lnTo>
                  <a:lnTo>
                    <a:pt x="218960" y="1568919"/>
                  </a:lnTo>
                  <a:lnTo>
                    <a:pt x="190055" y="1605800"/>
                  </a:lnTo>
                  <a:lnTo>
                    <a:pt x="162585" y="1643837"/>
                  </a:lnTo>
                  <a:lnTo>
                    <a:pt x="136613" y="1682991"/>
                  </a:lnTo>
                  <a:lnTo>
                    <a:pt x="112179" y="1723199"/>
                  </a:lnTo>
                  <a:lnTo>
                    <a:pt x="89306" y="1764436"/>
                  </a:lnTo>
                  <a:lnTo>
                    <a:pt x="68059" y="1806663"/>
                  </a:lnTo>
                  <a:lnTo>
                    <a:pt x="48450" y="1849831"/>
                  </a:lnTo>
                  <a:lnTo>
                    <a:pt x="30556" y="1893900"/>
                  </a:lnTo>
                  <a:lnTo>
                    <a:pt x="14389" y="1938832"/>
                  </a:lnTo>
                  <a:lnTo>
                    <a:pt x="0" y="1984578"/>
                  </a:lnTo>
                  <a:lnTo>
                    <a:pt x="29425" y="2022449"/>
                  </a:lnTo>
                  <a:lnTo>
                    <a:pt x="60083" y="2059292"/>
                  </a:lnTo>
                  <a:lnTo>
                    <a:pt x="91948" y="2095068"/>
                  </a:lnTo>
                  <a:lnTo>
                    <a:pt x="124980" y="2129739"/>
                  </a:lnTo>
                  <a:lnTo>
                    <a:pt x="159156" y="2163292"/>
                  </a:lnTo>
                  <a:lnTo>
                    <a:pt x="194437" y="2195677"/>
                  </a:lnTo>
                  <a:lnTo>
                    <a:pt x="230797" y="2226881"/>
                  </a:lnTo>
                  <a:lnTo>
                    <a:pt x="268211" y="2256866"/>
                  </a:lnTo>
                  <a:lnTo>
                    <a:pt x="306641" y="2285593"/>
                  </a:lnTo>
                  <a:lnTo>
                    <a:pt x="346049" y="2313038"/>
                  </a:lnTo>
                  <a:lnTo>
                    <a:pt x="386422" y="2339175"/>
                  </a:lnTo>
                  <a:lnTo>
                    <a:pt x="427723" y="2363965"/>
                  </a:lnTo>
                  <a:lnTo>
                    <a:pt x="469912" y="2387384"/>
                  </a:lnTo>
                  <a:lnTo>
                    <a:pt x="512965" y="2409393"/>
                  </a:lnTo>
                  <a:lnTo>
                    <a:pt x="556856" y="2429954"/>
                  </a:lnTo>
                  <a:lnTo>
                    <a:pt x="601535" y="2449068"/>
                  </a:lnTo>
                  <a:lnTo>
                    <a:pt x="646988" y="2466670"/>
                  </a:lnTo>
                  <a:lnTo>
                    <a:pt x="693191" y="2482748"/>
                  </a:lnTo>
                  <a:lnTo>
                    <a:pt x="740092" y="2497264"/>
                  </a:lnTo>
                  <a:lnTo>
                    <a:pt x="787666" y="2510180"/>
                  </a:lnTo>
                  <a:lnTo>
                    <a:pt x="835901" y="2521483"/>
                  </a:lnTo>
                  <a:lnTo>
                    <a:pt x="884745" y="2531135"/>
                  </a:lnTo>
                  <a:lnTo>
                    <a:pt x="934161" y="2539098"/>
                  </a:lnTo>
                  <a:lnTo>
                    <a:pt x="984148" y="2545334"/>
                  </a:lnTo>
                  <a:lnTo>
                    <a:pt x="1034643" y="2549842"/>
                  </a:lnTo>
                  <a:lnTo>
                    <a:pt x="1085646" y="2552560"/>
                  </a:lnTo>
                  <a:lnTo>
                    <a:pt x="1137094" y="2553474"/>
                  </a:lnTo>
                  <a:lnTo>
                    <a:pt x="1188554" y="2552560"/>
                  </a:lnTo>
                  <a:lnTo>
                    <a:pt x="1239545" y="2549842"/>
                  </a:lnTo>
                  <a:lnTo>
                    <a:pt x="1290053" y="2545334"/>
                  </a:lnTo>
                  <a:lnTo>
                    <a:pt x="1340027" y="2539098"/>
                  </a:lnTo>
                  <a:lnTo>
                    <a:pt x="1389456" y="2531135"/>
                  </a:lnTo>
                  <a:lnTo>
                    <a:pt x="1438287" y="2521483"/>
                  </a:lnTo>
                  <a:lnTo>
                    <a:pt x="1486522" y="2510180"/>
                  </a:lnTo>
                  <a:lnTo>
                    <a:pt x="1534096" y="2497264"/>
                  </a:lnTo>
                  <a:lnTo>
                    <a:pt x="1580997" y="2482748"/>
                  </a:lnTo>
                  <a:lnTo>
                    <a:pt x="1627200" y="2466670"/>
                  </a:lnTo>
                  <a:lnTo>
                    <a:pt x="1672653" y="2449068"/>
                  </a:lnTo>
                  <a:lnTo>
                    <a:pt x="1717332" y="2429954"/>
                  </a:lnTo>
                  <a:lnTo>
                    <a:pt x="1761223" y="2409393"/>
                  </a:lnTo>
                  <a:lnTo>
                    <a:pt x="1804276" y="2387384"/>
                  </a:lnTo>
                  <a:lnTo>
                    <a:pt x="1846465" y="2363965"/>
                  </a:lnTo>
                  <a:lnTo>
                    <a:pt x="1887766" y="2339175"/>
                  </a:lnTo>
                  <a:lnTo>
                    <a:pt x="1928126" y="2313038"/>
                  </a:lnTo>
                  <a:lnTo>
                    <a:pt x="1967547" y="2285593"/>
                  </a:lnTo>
                  <a:lnTo>
                    <a:pt x="2005977" y="2256866"/>
                  </a:lnTo>
                  <a:lnTo>
                    <a:pt x="2043391" y="2226881"/>
                  </a:lnTo>
                  <a:lnTo>
                    <a:pt x="2079752" y="2195677"/>
                  </a:lnTo>
                  <a:lnTo>
                    <a:pt x="2115032" y="2163292"/>
                  </a:lnTo>
                  <a:lnTo>
                    <a:pt x="2149208" y="2129739"/>
                  </a:lnTo>
                  <a:lnTo>
                    <a:pt x="2182241" y="2095068"/>
                  </a:lnTo>
                  <a:lnTo>
                    <a:pt x="2214105" y="2059292"/>
                  </a:lnTo>
                  <a:lnTo>
                    <a:pt x="2244763" y="2022449"/>
                  </a:lnTo>
                  <a:lnTo>
                    <a:pt x="2274189" y="1984578"/>
                  </a:lnTo>
                  <a:close/>
                </a:path>
              </a:pathLst>
            </a:custGeom>
            <a:solidFill>
              <a:srgbClr val="368081"/>
            </a:solidFill>
          </p:spPr>
          <p:txBody>
            <a:bodyPr wrap="square" lIns="0" tIns="0" rIns="0" bIns="0" rtlCol="0"/>
            <a:lstStyle/>
            <a:p>
              <a:endParaRPr/>
            </a:p>
          </p:txBody>
        </p:sp>
      </p:grpSp>
      <p:sp>
        <p:nvSpPr>
          <p:cNvPr id="9" name="Tekstvak 8">
            <a:extLst>
              <a:ext uri="{FF2B5EF4-FFF2-40B4-BE49-F238E27FC236}">
                <a16:creationId xmlns:a16="http://schemas.microsoft.com/office/drawing/2014/main" id="{D9DC9265-0FC8-92DA-6879-89A7C8996066}"/>
              </a:ext>
              <a:ext uri="{C183D7F6-B498-43B3-948B-1728B52AA6E4}">
                <adec:decorative xmlns:adec="http://schemas.microsoft.com/office/drawing/2017/decorative" val="1"/>
              </a:ext>
            </a:extLst>
          </p:cNvPr>
          <p:cNvSpPr txBox="1"/>
          <p:nvPr userDrawn="1"/>
        </p:nvSpPr>
        <p:spPr>
          <a:xfrm>
            <a:off x="5803578" y="-65938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6 teamleden </a:t>
            </a:r>
            <a:r>
              <a:rPr lang="nl-NL" dirty="0" err="1"/>
              <a:t>voorsteldia</a:t>
            </a:r>
            <a:r>
              <a:rPr lang="nl-NL" dirty="0"/>
              <a:t> - groen</a:t>
            </a:r>
          </a:p>
        </p:txBody>
      </p:sp>
    </p:spTree>
    <p:extLst>
      <p:ext uri="{BB962C8B-B14F-4D97-AF65-F5344CB8AC3E}">
        <p14:creationId xmlns:p14="http://schemas.microsoft.com/office/powerpoint/2010/main" val="116698262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og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96109D5-8D3A-AC70-96A8-4FF5265E0CCD}"/>
              </a:ext>
              <a:ext uri="{C183D7F6-B498-43B3-948B-1728B52AA6E4}">
                <adec:decorative xmlns:adec="http://schemas.microsoft.com/office/drawing/2017/decorative" val="1"/>
              </a:ext>
            </a:extLst>
          </p:cNvPr>
          <p:cNvSpPr txBox="1"/>
          <p:nvPr userDrawn="1"/>
        </p:nvSpPr>
        <p:spPr>
          <a:xfrm>
            <a:off x="5803578" y="-474716"/>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Logo dia 1</a:t>
            </a:r>
          </a:p>
        </p:txBody>
      </p:sp>
      <p:pic>
        <p:nvPicPr>
          <p:cNvPr id="3" name="Afbeelding 2" descr="Logo gemeente Beekdaelen">
            <a:extLst>
              <a:ext uri="{FF2B5EF4-FFF2-40B4-BE49-F238E27FC236}">
                <a16:creationId xmlns:a16="http://schemas.microsoft.com/office/drawing/2014/main" id="{F1629EBB-40EE-6330-BA12-CC1818F4FE7E}"/>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445" y="1996766"/>
            <a:ext cx="7079209" cy="6682245"/>
          </a:xfrm>
          <a:prstGeom prst="rect">
            <a:avLst/>
          </a:prstGeom>
        </p:spPr>
      </p:pic>
    </p:spTree>
    <p:extLst>
      <p:ext uri="{BB962C8B-B14F-4D97-AF65-F5344CB8AC3E}">
        <p14:creationId xmlns:p14="http://schemas.microsoft.com/office/powerpoint/2010/main" val="225397106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descr="Logo gemeente Beekdaelen.">
            <a:extLst>
              <a:ext uri="{FF2B5EF4-FFF2-40B4-BE49-F238E27FC236}">
                <a16:creationId xmlns:a16="http://schemas.microsoft.com/office/drawing/2014/main" id="{47A57AC3-44EF-C63F-B28D-111C4F66F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0248" y="1766243"/>
            <a:ext cx="7196678" cy="6786264"/>
          </a:xfrm>
          <a:prstGeom prst="rect">
            <a:avLst/>
          </a:prstGeom>
        </p:spPr>
      </p:pic>
      <p:sp>
        <p:nvSpPr>
          <p:cNvPr id="3" name="Tekstvak 2">
            <a:extLst>
              <a:ext uri="{FF2B5EF4-FFF2-40B4-BE49-F238E27FC236}">
                <a16:creationId xmlns:a16="http://schemas.microsoft.com/office/drawing/2014/main" id="{DAD7592F-01FA-9F94-EA19-B545E6671444}"/>
              </a:ext>
              <a:ext uri="{C183D7F6-B498-43B3-948B-1728B52AA6E4}">
                <adec:decorative xmlns:adec="http://schemas.microsoft.com/office/drawing/2017/decorative" val="1"/>
              </a:ext>
            </a:extLst>
          </p:cNvPr>
          <p:cNvSpPr txBox="1"/>
          <p:nvPr userDrawn="1"/>
        </p:nvSpPr>
        <p:spPr>
          <a:xfrm>
            <a:off x="5803578" y="-538013"/>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Logo dia 2</a:t>
            </a:r>
          </a:p>
        </p:txBody>
      </p:sp>
    </p:spTree>
    <p:extLst>
      <p:ext uri="{BB962C8B-B14F-4D97-AF65-F5344CB8AC3E}">
        <p14:creationId xmlns:p14="http://schemas.microsoft.com/office/powerpoint/2010/main" val="110378232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fslui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3A88C25-7642-B47B-90A4-20FCC122B4C8}"/>
              </a:ext>
              <a:ext uri="{C183D7F6-B498-43B3-948B-1728B52AA6E4}">
                <adec:decorative xmlns:adec="http://schemas.microsoft.com/office/drawing/2017/decorative" val="1"/>
              </a:ext>
            </a:extLst>
          </p:cNvPr>
          <p:cNvSpPr txBox="1"/>
          <p:nvPr userDrawn="1"/>
        </p:nvSpPr>
        <p:spPr>
          <a:xfrm>
            <a:off x="5803578" y="-546724"/>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err="1"/>
              <a:t>Afsluitdia</a:t>
            </a:r>
            <a:endParaRPr lang="nl-NL" dirty="0"/>
          </a:p>
        </p:txBody>
      </p:sp>
      <p:pic>
        <p:nvPicPr>
          <p:cNvPr id="3" name="Afbeelding 2" descr="Logo gemeente Beekdaelen.">
            <a:extLst>
              <a:ext uri="{FF2B5EF4-FFF2-40B4-BE49-F238E27FC236}">
                <a16:creationId xmlns:a16="http://schemas.microsoft.com/office/drawing/2014/main" id="{224C19D1-BE91-EC59-E047-4D250840C9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4708" y="1657985"/>
            <a:ext cx="2372047" cy="2239035"/>
          </a:xfrm>
          <a:prstGeom prst="rect">
            <a:avLst/>
          </a:prstGeom>
        </p:spPr>
      </p:pic>
      <p:sp>
        <p:nvSpPr>
          <p:cNvPr id="6" name="Titel 6">
            <a:extLst>
              <a:ext uri="{FF2B5EF4-FFF2-40B4-BE49-F238E27FC236}">
                <a16:creationId xmlns:a16="http://schemas.microsoft.com/office/drawing/2014/main" id="{2FCA38D8-7007-39AD-1D00-D0D58691FBDC}"/>
              </a:ext>
            </a:extLst>
          </p:cNvPr>
          <p:cNvSpPr>
            <a:spLocks noGrp="1"/>
          </p:cNvSpPr>
          <p:nvPr>
            <p:ph type="title" hasCustomPrompt="1"/>
          </p:nvPr>
        </p:nvSpPr>
        <p:spPr>
          <a:xfrm>
            <a:off x="1382713" y="4722009"/>
            <a:ext cx="17338675" cy="1171575"/>
          </a:xfrm>
        </p:spPr>
        <p:txBody>
          <a:bodyPr anchor="ctr" anchorCtr="0"/>
          <a:lstStyle>
            <a:lvl1pPr algn="ctr">
              <a:defRPr>
                <a:solidFill>
                  <a:schemeClr val="bg1"/>
                </a:solidFill>
              </a:defRPr>
            </a:lvl1pPr>
          </a:lstStyle>
          <a:p>
            <a:r>
              <a:rPr lang="nl-NL" dirty="0"/>
              <a:t>Bedankt voor uw aandacht!</a:t>
            </a:r>
          </a:p>
        </p:txBody>
      </p:sp>
      <p:sp>
        <p:nvSpPr>
          <p:cNvPr id="11" name="Tijdelijke aanduiding voor tekst 9">
            <a:extLst>
              <a:ext uri="{FF2B5EF4-FFF2-40B4-BE49-F238E27FC236}">
                <a16:creationId xmlns:a16="http://schemas.microsoft.com/office/drawing/2014/main" id="{78D48696-CFFD-7B84-EB59-7B982FEB088A}"/>
              </a:ext>
            </a:extLst>
          </p:cNvPr>
          <p:cNvSpPr>
            <a:spLocks noGrp="1"/>
          </p:cNvSpPr>
          <p:nvPr>
            <p:ph type="body" sz="quarter" idx="11" hasCustomPrompt="1"/>
          </p:nvPr>
        </p:nvSpPr>
        <p:spPr>
          <a:xfrm>
            <a:off x="6307807" y="6544102"/>
            <a:ext cx="7488486" cy="935434"/>
          </a:xfrm>
          <a:prstGeom prst="rect">
            <a:avLst/>
          </a:prstGeom>
        </p:spPr>
        <p:txBody>
          <a:bodyPr/>
          <a:lstStyle>
            <a:lvl1pPr algn="ctr">
              <a:defRPr sz="7200">
                <a:solidFill>
                  <a:schemeClr val="bg1"/>
                </a:solidFill>
                <a:latin typeface="Aptos" panose="020B0004020202020204" pitchFamily="34" charset="0"/>
              </a:defRPr>
            </a:lvl1pPr>
          </a:lstStyle>
          <a:p>
            <a:pPr lvl="0"/>
            <a:r>
              <a:rPr lang="nl-NL" dirty="0"/>
              <a:t>Vragen?</a:t>
            </a:r>
          </a:p>
        </p:txBody>
      </p:sp>
    </p:spTree>
    <p:extLst>
      <p:ext uri="{BB962C8B-B14F-4D97-AF65-F5344CB8AC3E}">
        <p14:creationId xmlns:p14="http://schemas.microsoft.com/office/powerpoint/2010/main" val="302514168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ussenblad donkergro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6">
            <a:extLst>
              <a:ext uri="{FF2B5EF4-FFF2-40B4-BE49-F238E27FC236}">
                <a16:creationId xmlns:a16="http://schemas.microsoft.com/office/drawing/2014/main" id="{E6BCB3F6-5C42-82A8-A46C-89BC6643D81C}"/>
              </a:ext>
            </a:extLst>
          </p:cNvPr>
          <p:cNvSpPr>
            <a:spLocks noGrp="1"/>
          </p:cNvSpPr>
          <p:nvPr>
            <p:ph type="title" hasCustomPrompt="1"/>
          </p:nvPr>
        </p:nvSpPr>
        <p:spPr>
          <a:xfrm>
            <a:off x="1382713" y="4722009"/>
            <a:ext cx="17338675" cy="1171575"/>
          </a:xfrm>
        </p:spPr>
        <p:txBody>
          <a:bodyPr anchor="ctr" anchorCtr="0"/>
          <a:lstStyle>
            <a:lvl1pPr algn="ctr">
              <a:defRPr>
                <a:solidFill>
                  <a:schemeClr val="bg1"/>
                </a:solidFill>
              </a:defRPr>
            </a:lvl1pPr>
          </a:lstStyle>
          <a:p>
            <a:r>
              <a:rPr lang="nl-NL" dirty="0"/>
              <a:t>Titelkop 1</a:t>
            </a:r>
          </a:p>
        </p:txBody>
      </p:sp>
      <p:sp>
        <p:nvSpPr>
          <p:cNvPr id="10" name="Holder 3">
            <a:extLst>
              <a:ext uri="{FF2B5EF4-FFF2-40B4-BE49-F238E27FC236}">
                <a16:creationId xmlns:a16="http://schemas.microsoft.com/office/drawing/2014/main" id="{486C031D-D170-037C-FF53-3FFFA39A0E6C}"/>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chemeClr val="bg1"/>
                </a:solidFill>
                <a:latin typeface="Aptos"/>
                <a:cs typeface="Aptos"/>
              </a:defRPr>
            </a:lvl1pPr>
          </a:lstStyle>
          <a:p>
            <a:r>
              <a:rPr lang="nl-NL" dirty="0"/>
              <a:t>Jaar – subtitel</a:t>
            </a:r>
            <a:endParaRPr dirty="0"/>
          </a:p>
        </p:txBody>
      </p:sp>
      <p:sp>
        <p:nvSpPr>
          <p:cNvPr id="4" name="Tekstvak 3">
            <a:extLst>
              <a:ext uri="{FF2B5EF4-FFF2-40B4-BE49-F238E27FC236}">
                <a16:creationId xmlns:a16="http://schemas.microsoft.com/office/drawing/2014/main" id="{078E10E2-A006-1025-49E0-A515E3F1BE33}"/>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Tussenblad donkergroen 1</a:t>
            </a:r>
          </a:p>
        </p:txBody>
      </p:sp>
    </p:spTree>
    <p:extLst>
      <p:ext uri="{BB962C8B-B14F-4D97-AF65-F5344CB8AC3E}">
        <p14:creationId xmlns:p14="http://schemas.microsoft.com/office/powerpoint/2010/main" val="31168287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ussenblad marsgro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6">
            <a:extLst>
              <a:ext uri="{FF2B5EF4-FFF2-40B4-BE49-F238E27FC236}">
                <a16:creationId xmlns:a16="http://schemas.microsoft.com/office/drawing/2014/main" id="{E6BCB3F6-5C42-82A8-A46C-89BC6643D81C}"/>
              </a:ext>
            </a:extLst>
          </p:cNvPr>
          <p:cNvSpPr>
            <a:spLocks noGrp="1"/>
          </p:cNvSpPr>
          <p:nvPr>
            <p:ph type="title" hasCustomPrompt="1"/>
          </p:nvPr>
        </p:nvSpPr>
        <p:spPr>
          <a:xfrm>
            <a:off x="1382713" y="4722009"/>
            <a:ext cx="17338675" cy="1171575"/>
          </a:xfrm>
        </p:spPr>
        <p:txBody>
          <a:bodyPr anchor="ctr" anchorCtr="0"/>
          <a:lstStyle>
            <a:lvl1pPr algn="ctr">
              <a:defRPr>
                <a:solidFill>
                  <a:schemeClr val="bg1"/>
                </a:solidFill>
              </a:defRPr>
            </a:lvl1pPr>
          </a:lstStyle>
          <a:p>
            <a:r>
              <a:rPr lang="nl-NL" dirty="0"/>
              <a:t>Titelkop 1</a:t>
            </a:r>
          </a:p>
        </p:txBody>
      </p:sp>
      <p:sp>
        <p:nvSpPr>
          <p:cNvPr id="10" name="Holder 3">
            <a:extLst>
              <a:ext uri="{FF2B5EF4-FFF2-40B4-BE49-F238E27FC236}">
                <a16:creationId xmlns:a16="http://schemas.microsoft.com/office/drawing/2014/main" id="{486C031D-D170-037C-FF53-3FFFA39A0E6C}"/>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chemeClr val="bg1"/>
                </a:solidFill>
                <a:latin typeface="Aptos"/>
                <a:cs typeface="Aptos"/>
              </a:defRPr>
            </a:lvl1pPr>
          </a:lstStyle>
          <a:p>
            <a:r>
              <a:rPr lang="nl-NL" dirty="0"/>
              <a:t>Jaar – subtitel</a:t>
            </a:r>
            <a:endParaRPr dirty="0"/>
          </a:p>
        </p:txBody>
      </p:sp>
      <p:sp>
        <p:nvSpPr>
          <p:cNvPr id="3" name="Tekstvak 2">
            <a:extLst>
              <a:ext uri="{FF2B5EF4-FFF2-40B4-BE49-F238E27FC236}">
                <a16:creationId xmlns:a16="http://schemas.microsoft.com/office/drawing/2014/main" id="{83A6AEA1-02C1-14B2-C176-478C12A6060A}"/>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Tussenblad </a:t>
            </a:r>
            <a:r>
              <a:rPr lang="nl-NL" dirty="0" err="1"/>
              <a:t>marsgroen</a:t>
            </a:r>
            <a:r>
              <a:rPr lang="nl-NL" dirty="0"/>
              <a:t> 2</a:t>
            </a:r>
          </a:p>
        </p:txBody>
      </p:sp>
    </p:spTree>
    <p:extLst>
      <p:ext uri="{BB962C8B-B14F-4D97-AF65-F5344CB8AC3E}">
        <p14:creationId xmlns:p14="http://schemas.microsoft.com/office/powerpoint/2010/main" val="31300007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blad roz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6">
            <a:extLst>
              <a:ext uri="{FF2B5EF4-FFF2-40B4-BE49-F238E27FC236}">
                <a16:creationId xmlns:a16="http://schemas.microsoft.com/office/drawing/2014/main" id="{E6BCB3F6-5C42-82A8-A46C-89BC6643D81C}"/>
              </a:ext>
            </a:extLst>
          </p:cNvPr>
          <p:cNvSpPr>
            <a:spLocks noGrp="1"/>
          </p:cNvSpPr>
          <p:nvPr>
            <p:ph type="title" hasCustomPrompt="1"/>
          </p:nvPr>
        </p:nvSpPr>
        <p:spPr>
          <a:xfrm>
            <a:off x="1382713" y="4722009"/>
            <a:ext cx="17338675" cy="1171575"/>
          </a:xfrm>
        </p:spPr>
        <p:txBody>
          <a:bodyPr anchor="ctr" anchorCtr="0"/>
          <a:lstStyle>
            <a:lvl1pPr algn="ctr">
              <a:defRPr>
                <a:solidFill>
                  <a:srgbClr val="2C4C49"/>
                </a:solidFill>
              </a:defRPr>
            </a:lvl1pPr>
          </a:lstStyle>
          <a:p>
            <a:r>
              <a:rPr lang="nl-NL" dirty="0"/>
              <a:t>Titelkop 1</a:t>
            </a:r>
          </a:p>
        </p:txBody>
      </p:sp>
      <p:sp>
        <p:nvSpPr>
          <p:cNvPr id="10" name="Holder 3">
            <a:extLst>
              <a:ext uri="{FF2B5EF4-FFF2-40B4-BE49-F238E27FC236}">
                <a16:creationId xmlns:a16="http://schemas.microsoft.com/office/drawing/2014/main" id="{486C031D-D170-037C-FF53-3FFFA39A0E6C}"/>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rgbClr val="2C4C49"/>
                </a:solidFill>
                <a:latin typeface="Aptos"/>
                <a:cs typeface="Aptos"/>
              </a:defRPr>
            </a:lvl1pPr>
          </a:lstStyle>
          <a:p>
            <a:r>
              <a:rPr lang="nl-NL" dirty="0"/>
              <a:t>Jaar – subtitel</a:t>
            </a:r>
            <a:endParaRPr dirty="0"/>
          </a:p>
        </p:txBody>
      </p:sp>
      <p:sp>
        <p:nvSpPr>
          <p:cNvPr id="3" name="Tekstvak 2">
            <a:extLst>
              <a:ext uri="{FF2B5EF4-FFF2-40B4-BE49-F238E27FC236}">
                <a16:creationId xmlns:a16="http://schemas.microsoft.com/office/drawing/2014/main" id="{37A07ED3-1EF5-59C3-BB3E-364664B0A8CB}"/>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Tussenblad roze 3</a:t>
            </a:r>
          </a:p>
        </p:txBody>
      </p:sp>
    </p:spTree>
    <p:extLst>
      <p:ext uri="{BB962C8B-B14F-4D97-AF65-F5344CB8AC3E}">
        <p14:creationId xmlns:p14="http://schemas.microsoft.com/office/powerpoint/2010/main" val="10034248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ussenblad geel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6">
            <a:extLst>
              <a:ext uri="{FF2B5EF4-FFF2-40B4-BE49-F238E27FC236}">
                <a16:creationId xmlns:a16="http://schemas.microsoft.com/office/drawing/2014/main" id="{E6BCB3F6-5C42-82A8-A46C-89BC6643D81C}"/>
              </a:ext>
            </a:extLst>
          </p:cNvPr>
          <p:cNvSpPr>
            <a:spLocks noGrp="1"/>
          </p:cNvSpPr>
          <p:nvPr>
            <p:ph type="title" hasCustomPrompt="1"/>
          </p:nvPr>
        </p:nvSpPr>
        <p:spPr>
          <a:xfrm>
            <a:off x="1382713" y="4722009"/>
            <a:ext cx="17338675" cy="1171575"/>
          </a:xfrm>
        </p:spPr>
        <p:txBody>
          <a:bodyPr anchor="ctr" anchorCtr="0"/>
          <a:lstStyle>
            <a:lvl1pPr algn="ctr">
              <a:defRPr>
                <a:solidFill>
                  <a:srgbClr val="2C4C49"/>
                </a:solidFill>
              </a:defRPr>
            </a:lvl1pPr>
          </a:lstStyle>
          <a:p>
            <a:r>
              <a:rPr lang="nl-NL" dirty="0"/>
              <a:t>Titelkop 1</a:t>
            </a:r>
          </a:p>
        </p:txBody>
      </p:sp>
      <p:sp>
        <p:nvSpPr>
          <p:cNvPr id="10" name="Holder 3">
            <a:extLst>
              <a:ext uri="{FF2B5EF4-FFF2-40B4-BE49-F238E27FC236}">
                <a16:creationId xmlns:a16="http://schemas.microsoft.com/office/drawing/2014/main" id="{486C031D-D170-037C-FF53-3FFFA39A0E6C}"/>
              </a:ext>
            </a:extLst>
          </p:cNvPr>
          <p:cNvSpPr>
            <a:spLocks noGrp="1"/>
          </p:cNvSpPr>
          <p:nvPr>
            <p:ph type="subTitle" idx="4" hasCustomPrompt="1"/>
          </p:nvPr>
        </p:nvSpPr>
        <p:spPr>
          <a:xfrm>
            <a:off x="4895533" y="6640759"/>
            <a:ext cx="10313035" cy="1077218"/>
          </a:xfrm>
          <a:prstGeom prst="rect">
            <a:avLst/>
          </a:prstGeom>
        </p:spPr>
        <p:txBody>
          <a:bodyPr wrap="square" lIns="0" tIns="0" rIns="0" bIns="0">
            <a:spAutoFit/>
          </a:bodyPr>
          <a:lstStyle>
            <a:lvl1pPr algn="ctr">
              <a:defRPr sz="7000" b="0" i="0">
                <a:solidFill>
                  <a:srgbClr val="2C4C49"/>
                </a:solidFill>
                <a:latin typeface="Aptos"/>
                <a:cs typeface="Aptos"/>
              </a:defRPr>
            </a:lvl1pPr>
          </a:lstStyle>
          <a:p>
            <a:r>
              <a:rPr lang="nl-NL" dirty="0"/>
              <a:t>Jaar – subtitel</a:t>
            </a:r>
            <a:endParaRPr dirty="0"/>
          </a:p>
        </p:txBody>
      </p:sp>
      <p:sp>
        <p:nvSpPr>
          <p:cNvPr id="3" name="Tekstvak 2">
            <a:extLst>
              <a:ext uri="{FF2B5EF4-FFF2-40B4-BE49-F238E27FC236}">
                <a16:creationId xmlns:a16="http://schemas.microsoft.com/office/drawing/2014/main" id="{31E8DFFF-222E-BB6E-5B70-B6C066E5F61D}"/>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Tussenblad geel 4</a:t>
            </a:r>
          </a:p>
        </p:txBody>
      </p:sp>
    </p:spTree>
    <p:extLst>
      <p:ext uri="{BB962C8B-B14F-4D97-AF65-F5344CB8AC3E}">
        <p14:creationId xmlns:p14="http://schemas.microsoft.com/office/powerpoint/2010/main" val="349162596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blad foto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9" name="Tijdelijke aanduiding voor afbeelding 98">
            <a:extLst>
              <a:ext uri="{FF2B5EF4-FFF2-40B4-BE49-F238E27FC236}">
                <a16:creationId xmlns:a16="http://schemas.microsoft.com/office/drawing/2014/main" id="{00D10B06-F488-E22C-83E5-6D883DEEA882}"/>
              </a:ext>
              <a:ext uri="{C183D7F6-B498-43B3-948B-1728B52AA6E4}">
                <adec:decorative xmlns:adec="http://schemas.microsoft.com/office/drawing/2017/decorative" val="1"/>
              </a:ext>
            </a:extLst>
          </p:cNvPr>
          <p:cNvSpPr>
            <a:spLocks noGrp="1"/>
          </p:cNvSpPr>
          <p:nvPr>
            <p:ph type="pic" sz="quarter" idx="10"/>
          </p:nvPr>
        </p:nvSpPr>
        <p:spPr>
          <a:xfrm>
            <a:off x="3140075" y="0"/>
            <a:ext cx="16964025" cy="11309350"/>
          </a:xfrm>
          <a:prstGeom prst="rect">
            <a:avLst/>
          </a:prstGeom>
        </p:spPr>
        <p:txBody>
          <a:bodyPr/>
          <a:lstStyle/>
          <a:p>
            <a:endParaRPr lang="nl-NL"/>
          </a:p>
        </p:txBody>
      </p:sp>
      <p:sp>
        <p:nvSpPr>
          <p:cNvPr id="3" name="Titel 6">
            <a:extLst>
              <a:ext uri="{FF2B5EF4-FFF2-40B4-BE49-F238E27FC236}">
                <a16:creationId xmlns:a16="http://schemas.microsoft.com/office/drawing/2014/main" id="{915C4933-2888-64DA-409A-01B45BBE3F78}"/>
              </a:ext>
            </a:extLst>
          </p:cNvPr>
          <p:cNvSpPr>
            <a:spLocks noGrp="1"/>
          </p:cNvSpPr>
          <p:nvPr>
            <p:ph type="title" hasCustomPrompt="1"/>
          </p:nvPr>
        </p:nvSpPr>
        <p:spPr>
          <a:xfrm>
            <a:off x="8457406" y="4099418"/>
            <a:ext cx="6383338" cy="1171575"/>
          </a:xfrm>
          <a:solidFill>
            <a:schemeClr val="bg1"/>
          </a:solidFill>
        </p:spPr>
        <p:txBody>
          <a:bodyPr wrap="none" lIns="360000" tIns="72000" rIns="360000" bIns="72000" anchor="ctr" anchorCtr="0"/>
          <a:lstStyle>
            <a:lvl1pPr algn="ctr">
              <a:defRPr>
                <a:solidFill>
                  <a:srgbClr val="2C4C49"/>
                </a:solidFill>
              </a:defRPr>
            </a:lvl1pPr>
          </a:lstStyle>
          <a:p>
            <a:r>
              <a:rPr lang="nl-NL" dirty="0"/>
              <a:t>Titelkop 1</a:t>
            </a:r>
          </a:p>
        </p:txBody>
      </p:sp>
      <p:sp>
        <p:nvSpPr>
          <p:cNvPr id="2" name="Holder 3">
            <a:extLst>
              <a:ext uri="{FF2B5EF4-FFF2-40B4-BE49-F238E27FC236}">
                <a16:creationId xmlns:a16="http://schemas.microsoft.com/office/drawing/2014/main" id="{0A9255BC-FC06-BD1B-185D-15DC35F690AE}"/>
              </a:ext>
            </a:extLst>
          </p:cNvPr>
          <p:cNvSpPr>
            <a:spLocks noGrp="1"/>
          </p:cNvSpPr>
          <p:nvPr>
            <p:ph type="subTitle" idx="4" hasCustomPrompt="1"/>
          </p:nvPr>
        </p:nvSpPr>
        <p:spPr>
          <a:xfrm>
            <a:off x="8648620" y="6018168"/>
            <a:ext cx="6000911" cy="1077218"/>
          </a:xfrm>
          <a:prstGeom prst="rect">
            <a:avLst/>
          </a:prstGeom>
          <a:solidFill>
            <a:schemeClr val="bg1"/>
          </a:solidFill>
        </p:spPr>
        <p:txBody>
          <a:bodyPr wrap="none" lIns="360000" tIns="0" rIns="360000" bIns="0" anchor="ctr" anchorCtr="0">
            <a:spAutoFit/>
          </a:bodyPr>
          <a:lstStyle>
            <a:lvl1pPr algn="ctr">
              <a:defRPr sz="7000" b="0" i="0">
                <a:solidFill>
                  <a:srgbClr val="2C4C49"/>
                </a:solidFill>
                <a:latin typeface="Aptos"/>
                <a:cs typeface="Aptos"/>
              </a:defRPr>
            </a:lvl1pPr>
          </a:lstStyle>
          <a:p>
            <a:r>
              <a:rPr lang="nl-NL" dirty="0"/>
              <a:t>Jaar – subtitel</a:t>
            </a:r>
            <a:endParaRPr dirty="0"/>
          </a:p>
        </p:txBody>
      </p:sp>
      <p:sp>
        <p:nvSpPr>
          <p:cNvPr id="5" name="Tekstvak 4">
            <a:extLst>
              <a:ext uri="{FF2B5EF4-FFF2-40B4-BE49-F238E27FC236}">
                <a16:creationId xmlns:a16="http://schemas.microsoft.com/office/drawing/2014/main" id="{F8268E48-B7B7-3567-6762-3FB8FA5032FC}"/>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Tussenblad aanpasbare achtergrond 5</a:t>
            </a:r>
          </a:p>
        </p:txBody>
      </p:sp>
      <p:grpSp>
        <p:nvGrpSpPr>
          <p:cNvPr id="4" name="Groep 3">
            <a:extLst>
              <a:ext uri="{FF2B5EF4-FFF2-40B4-BE49-F238E27FC236}">
                <a16:creationId xmlns:a16="http://schemas.microsoft.com/office/drawing/2014/main" id="{C1B9D3EC-6E55-0D9C-FE6F-EE7DFA15BB31}"/>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52" name="Rechthoek 51">
              <a:extLst>
                <a:ext uri="{FF2B5EF4-FFF2-40B4-BE49-F238E27FC236}">
                  <a16:creationId xmlns:a16="http://schemas.microsoft.com/office/drawing/2014/main" id="{F5D37821-5AC8-1F96-DB59-AD1E640415B7}"/>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53" name="Rechthoek 52">
              <a:extLst>
                <a:ext uri="{FF2B5EF4-FFF2-40B4-BE49-F238E27FC236}">
                  <a16:creationId xmlns:a16="http://schemas.microsoft.com/office/drawing/2014/main" id="{904BF9AF-9085-22AA-BD9E-B2ABD6F55035}"/>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54" name="Rechte verbindingslijn 53">
              <a:extLst>
                <a:ext uri="{FF2B5EF4-FFF2-40B4-BE49-F238E27FC236}">
                  <a16:creationId xmlns:a16="http://schemas.microsoft.com/office/drawing/2014/main" id="{0D327B51-C270-CF71-8979-44460DE18FAF}"/>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55" name="Rechte verbindingslijn 54">
              <a:extLst>
                <a:ext uri="{FF2B5EF4-FFF2-40B4-BE49-F238E27FC236}">
                  <a16:creationId xmlns:a16="http://schemas.microsoft.com/office/drawing/2014/main" id="{9496FE2E-66ED-FD13-06A9-88224EC1D972}"/>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56" name="Rechthoek 55">
              <a:extLst>
                <a:ext uri="{FF2B5EF4-FFF2-40B4-BE49-F238E27FC236}">
                  <a16:creationId xmlns:a16="http://schemas.microsoft.com/office/drawing/2014/main" id="{1A315919-56AC-BB30-321F-3D8B9A9C9BAA}"/>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57" name="Rechte verbindingslijn 56">
              <a:extLst>
                <a:ext uri="{FF2B5EF4-FFF2-40B4-BE49-F238E27FC236}">
                  <a16:creationId xmlns:a16="http://schemas.microsoft.com/office/drawing/2014/main" id="{9159BB2F-99F0-3A48-7CDE-E88E7B668C9D}"/>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58" name="Rechthoek 57">
              <a:extLst>
                <a:ext uri="{FF2B5EF4-FFF2-40B4-BE49-F238E27FC236}">
                  <a16:creationId xmlns:a16="http://schemas.microsoft.com/office/drawing/2014/main" id="{0BC4B7F0-7212-AF47-CE3B-21CED0D27DE1}"/>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59" name="Groep 58">
              <a:extLst>
                <a:ext uri="{FF2B5EF4-FFF2-40B4-BE49-F238E27FC236}">
                  <a16:creationId xmlns:a16="http://schemas.microsoft.com/office/drawing/2014/main" id="{80A00BF4-BF38-04D8-C6AE-4D07E3DAE7A7}"/>
                </a:ext>
              </a:extLst>
            </p:cNvPr>
            <p:cNvGrpSpPr/>
            <p:nvPr userDrawn="1"/>
          </p:nvGrpSpPr>
          <p:grpSpPr>
            <a:xfrm>
              <a:off x="21074462" y="2302912"/>
              <a:ext cx="825500" cy="209550"/>
              <a:chOff x="13886951" y="1365027"/>
              <a:chExt cx="825500" cy="209550"/>
            </a:xfrm>
          </p:grpSpPr>
          <p:sp>
            <p:nvSpPr>
              <p:cNvPr id="130" name="Rechthoek 129">
                <a:extLst>
                  <a:ext uri="{FF2B5EF4-FFF2-40B4-BE49-F238E27FC236}">
                    <a16:creationId xmlns:a16="http://schemas.microsoft.com/office/drawing/2014/main" id="{99268D3F-3F72-E0BE-3C4E-DAB085758ADB}"/>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131" name="Rechte verbindingslijn 130">
                <a:extLst>
                  <a:ext uri="{FF2B5EF4-FFF2-40B4-BE49-F238E27FC236}">
                    <a16:creationId xmlns:a16="http://schemas.microsoft.com/office/drawing/2014/main" id="{CB83CC04-2C4A-AB83-EE25-265718E6E425}"/>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132" name="Gelijkbenige driehoek 183">
                <a:extLst>
                  <a:ext uri="{FF2B5EF4-FFF2-40B4-BE49-F238E27FC236}">
                    <a16:creationId xmlns:a16="http://schemas.microsoft.com/office/drawing/2014/main" id="{4E33E1B2-CCF7-986D-1457-863BFD5EB812}"/>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60" name="Groep 59">
              <a:extLst>
                <a:ext uri="{FF2B5EF4-FFF2-40B4-BE49-F238E27FC236}">
                  <a16:creationId xmlns:a16="http://schemas.microsoft.com/office/drawing/2014/main" id="{DE55A418-AD23-7921-049C-7F7DCB1FB4A2}"/>
                </a:ext>
              </a:extLst>
            </p:cNvPr>
            <p:cNvGrpSpPr/>
            <p:nvPr userDrawn="1"/>
          </p:nvGrpSpPr>
          <p:grpSpPr>
            <a:xfrm>
              <a:off x="21212603" y="768573"/>
              <a:ext cx="689304" cy="745608"/>
              <a:chOff x="14544344" y="579040"/>
              <a:chExt cx="290597" cy="314334"/>
            </a:xfrm>
          </p:grpSpPr>
          <p:sp>
            <p:nvSpPr>
              <p:cNvPr id="124" name="Rechthoek 123">
                <a:extLst>
                  <a:ext uri="{FF2B5EF4-FFF2-40B4-BE49-F238E27FC236}">
                    <a16:creationId xmlns:a16="http://schemas.microsoft.com/office/drawing/2014/main" id="{959C087D-DA30-3DFB-4346-39D1EE09EAAE}"/>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25" name="Ovaal 124">
                <a:extLst>
                  <a:ext uri="{FF2B5EF4-FFF2-40B4-BE49-F238E27FC236}">
                    <a16:creationId xmlns:a16="http://schemas.microsoft.com/office/drawing/2014/main" id="{620FB7CC-ADD1-CD77-7192-AD529851F2EB}"/>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6" name="Vrije vorm: vorm 177">
                <a:extLst>
                  <a:ext uri="{FF2B5EF4-FFF2-40B4-BE49-F238E27FC236}">
                    <a16:creationId xmlns:a16="http://schemas.microsoft.com/office/drawing/2014/main" id="{4600EB0B-756D-4239-970E-F54B730E8217}"/>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7" name="Rechthoek: afgeronde hoeken 178">
                <a:extLst>
                  <a:ext uri="{FF2B5EF4-FFF2-40B4-BE49-F238E27FC236}">
                    <a16:creationId xmlns:a16="http://schemas.microsoft.com/office/drawing/2014/main" id="{AD0C0576-B78C-10FF-7A65-02AF127F3611}"/>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128" name="Rechte verbindingslijn 127">
                <a:extLst>
                  <a:ext uri="{FF2B5EF4-FFF2-40B4-BE49-F238E27FC236}">
                    <a16:creationId xmlns:a16="http://schemas.microsoft.com/office/drawing/2014/main" id="{65B1A68E-887D-8E8E-B86B-8E5B64461E89}"/>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 name="Rechte verbindingslijn 128">
                <a:extLst>
                  <a:ext uri="{FF2B5EF4-FFF2-40B4-BE49-F238E27FC236}">
                    <a16:creationId xmlns:a16="http://schemas.microsoft.com/office/drawing/2014/main" id="{7231D595-EA58-4985-79C2-F4BA378C4A2D}"/>
                  </a:ext>
                </a:extLst>
              </p:cNvPr>
              <p:cNvCxnSpPr>
                <a:cxnSpLocks/>
                <a:stCxn id="127"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1" name="Rechthoek 60">
              <a:extLst>
                <a:ext uri="{FF2B5EF4-FFF2-40B4-BE49-F238E27FC236}">
                  <a16:creationId xmlns:a16="http://schemas.microsoft.com/office/drawing/2014/main" id="{FC2ED93F-5067-F45F-D6F7-8335A1BB0C2C}"/>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62" name="Rechte verbindingslijn 61">
              <a:extLst>
                <a:ext uri="{FF2B5EF4-FFF2-40B4-BE49-F238E27FC236}">
                  <a16:creationId xmlns:a16="http://schemas.microsoft.com/office/drawing/2014/main" id="{EF7163A0-A2CB-85E1-EAFE-4C918CC87E47}"/>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63" name="Rechthoek 62">
              <a:extLst>
                <a:ext uri="{FF2B5EF4-FFF2-40B4-BE49-F238E27FC236}">
                  <a16:creationId xmlns:a16="http://schemas.microsoft.com/office/drawing/2014/main" id="{A6E99194-AFC9-167E-B48B-4EC8D3C14486}"/>
                </a:ext>
              </a:extLst>
            </p:cNvPr>
            <p:cNvSpPr/>
            <p:nvPr userDrawn="1"/>
          </p:nvSpPr>
          <p:spPr>
            <a:xfrm>
              <a:off x="21008262" y="5747445"/>
              <a:ext cx="1491798" cy="919774"/>
            </a:xfrm>
            <a:prstGeom prst="rect">
              <a:avLst/>
            </a:prstGeom>
            <a:blipFill dpi="0" rotWithShape="1">
              <a:blip r:embed="rId3"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96" name="Groep 95">
              <a:extLst>
                <a:ext uri="{FF2B5EF4-FFF2-40B4-BE49-F238E27FC236}">
                  <a16:creationId xmlns:a16="http://schemas.microsoft.com/office/drawing/2014/main" id="{D2BD738D-40B3-C129-8458-4D1B181E7F06}"/>
                </a:ext>
              </a:extLst>
            </p:cNvPr>
            <p:cNvGrpSpPr/>
            <p:nvPr userDrawn="1"/>
          </p:nvGrpSpPr>
          <p:grpSpPr>
            <a:xfrm>
              <a:off x="21865047" y="6018168"/>
              <a:ext cx="1195723" cy="678267"/>
              <a:chOff x="12757284" y="3224292"/>
              <a:chExt cx="1195723" cy="678267"/>
            </a:xfrm>
          </p:grpSpPr>
          <p:sp>
            <p:nvSpPr>
              <p:cNvPr id="103" name="Rechthoek 102">
                <a:extLst>
                  <a:ext uri="{FF2B5EF4-FFF2-40B4-BE49-F238E27FC236}">
                    <a16:creationId xmlns:a16="http://schemas.microsoft.com/office/drawing/2014/main" id="{D28364BC-6C28-037E-C195-22169A970726}"/>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04" name="Rechthoek 103">
                <a:extLst>
                  <a:ext uri="{FF2B5EF4-FFF2-40B4-BE49-F238E27FC236}">
                    <a16:creationId xmlns:a16="http://schemas.microsoft.com/office/drawing/2014/main" id="{5811D3EB-83EC-DECD-9897-CEB32AA721EA}"/>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105" name="Groep 104">
                <a:extLst>
                  <a:ext uri="{FF2B5EF4-FFF2-40B4-BE49-F238E27FC236}">
                    <a16:creationId xmlns:a16="http://schemas.microsoft.com/office/drawing/2014/main" id="{448CC6E0-4EF9-5189-38AC-4519B7E341A0}"/>
                  </a:ext>
                </a:extLst>
              </p:cNvPr>
              <p:cNvGrpSpPr/>
              <p:nvPr userDrawn="1"/>
            </p:nvGrpSpPr>
            <p:grpSpPr>
              <a:xfrm>
                <a:off x="12839234" y="3289794"/>
                <a:ext cx="155951" cy="131922"/>
                <a:chOff x="12968836" y="3354170"/>
                <a:chExt cx="404806" cy="342433"/>
              </a:xfrm>
            </p:grpSpPr>
            <p:sp>
              <p:nvSpPr>
                <p:cNvPr id="118" name="Rechthoek: afgeronde hoeken 169">
                  <a:extLst>
                    <a:ext uri="{FF2B5EF4-FFF2-40B4-BE49-F238E27FC236}">
                      <a16:creationId xmlns:a16="http://schemas.microsoft.com/office/drawing/2014/main" id="{935C3309-BF8E-2C90-B929-4E1BE2BF18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19" name="Rechthoek 118">
                  <a:extLst>
                    <a:ext uri="{FF2B5EF4-FFF2-40B4-BE49-F238E27FC236}">
                      <a16:creationId xmlns:a16="http://schemas.microsoft.com/office/drawing/2014/main" id="{90B7586E-60DB-4852-FC8F-40CFC7E51A8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0" name="Rechthoek 119">
                  <a:extLst>
                    <a:ext uri="{FF2B5EF4-FFF2-40B4-BE49-F238E27FC236}">
                      <a16:creationId xmlns:a16="http://schemas.microsoft.com/office/drawing/2014/main" id="{5B388ABE-BCB1-0732-655D-9F8D92B2F90A}"/>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1" name="Rechthoek 120">
                  <a:extLst>
                    <a:ext uri="{FF2B5EF4-FFF2-40B4-BE49-F238E27FC236}">
                      <a16:creationId xmlns:a16="http://schemas.microsoft.com/office/drawing/2014/main" id="{19086FA3-13B8-AE50-8539-1048F083ADB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2" name="Rechthoek 121">
                  <a:extLst>
                    <a:ext uri="{FF2B5EF4-FFF2-40B4-BE49-F238E27FC236}">
                      <a16:creationId xmlns:a16="http://schemas.microsoft.com/office/drawing/2014/main" id="{F8A7FA56-F9B5-4381-A736-4FBB00994E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23" name="Rechthoek 122">
                  <a:extLst>
                    <a:ext uri="{FF2B5EF4-FFF2-40B4-BE49-F238E27FC236}">
                      <a16:creationId xmlns:a16="http://schemas.microsoft.com/office/drawing/2014/main" id="{DFB5F3D4-9336-845F-1B46-2B45D2B2B01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106" name="Groep 105">
                <a:extLst>
                  <a:ext uri="{FF2B5EF4-FFF2-40B4-BE49-F238E27FC236}">
                    <a16:creationId xmlns:a16="http://schemas.microsoft.com/office/drawing/2014/main" id="{8DC52549-0A14-DA24-8B0B-6BA11984E869}"/>
                  </a:ext>
                </a:extLst>
              </p:cNvPr>
              <p:cNvGrpSpPr/>
              <p:nvPr userDrawn="1"/>
            </p:nvGrpSpPr>
            <p:grpSpPr>
              <a:xfrm>
                <a:off x="12819679" y="3589117"/>
                <a:ext cx="166739" cy="218963"/>
                <a:chOff x="12940828" y="3950597"/>
                <a:chExt cx="432813" cy="568367"/>
              </a:xfrm>
            </p:grpSpPr>
            <p:grpSp>
              <p:nvGrpSpPr>
                <p:cNvPr id="110" name="Groep 109">
                  <a:extLst>
                    <a:ext uri="{FF2B5EF4-FFF2-40B4-BE49-F238E27FC236}">
                      <a16:creationId xmlns:a16="http://schemas.microsoft.com/office/drawing/2014/main" id="{045854F0-C8B3-21EF-F3F8-3EBA14D1F674}"/>
                    </a:ext>
                  </a:extLst>
                </p:cNvPr>
                <p:cNvGrpSpPr/>
                <p:nvPr userDrawn="1"/>
              </p:nvGrpSpPr>
              <p:grpSpPr>
                <a:xfrm>
                  <a:off x="13000382" y="4006892"/>
                  <a:ext cx="373259" cy="315747"/>
                  <a:chOff x="12968836" y="3354170"/>
                  <a:chExt cx="404806" cy="342433"/>
                </a:xfrm>
              </p:grpSpPr>
              <p:sp>
                <p:nvSpPr>
                  <p:cNvPr id="112" name="Rechthoek: afgeronde hoeken 163">
                    <a:extLst>
                      <a:ext uri="{FF2B5EF4-FFF2-40B4-BE49-F238E27FC236}">
                        <a16:creationId xmlns:a16="http://schemas.microsoft.com/office/drawing/2014/main" id="{14BF6522-4729-7F26-DA53-01982F22772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13" name="Rechthoek 112">
                    <a:extLst>
                      <a:ext uri="{FF2B5EF4-FFF2-40B4-BE49-F238E27FC236}">
                        <a16:creationId xmlns:a16="http://schemas.microsoft.com/office/drawing/2014/main" id="{AD285B08-9F0B-2EC1-7047-C69C9AEF7C2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14" name="Rechthoek 113">
                    <a:extLst>
                      <a:ext uri="{FF2B5EF4-FFF2-40B4-BE49-F238E27FC236}">
                        <a16:creationId xmlns:a16="http://schemas.microsoft.com/office/drawing/2014/main" id="{94DE08C2-DB5A-3922-2B5B-E45A0D6AE3D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15" name="Rechthoek 114">
                    <a:extLst>
                      <a:ext uri="{FF2B5EF4-FFF2-40B4-BE49-F238E27FC236}">
                        <a16:creationId xmlns:a16="http://schemas.microsoft.com/office/drawing/2014/main" id="{96BB7B9B-4A2A-BE18-8E19-D9D21F4C78C2}"/>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16" name="Rechthoek 115">
                    <a:extLst>
                      <a:ext uri="{FF2B5EF4-FFF2-40B4-BE49-F238E27FC236}">
                        <a16:creationId xmlns:a16="http://schemas.microsoft.com/office/drawing/2014/main" id="{46808806-213B-BD7F-B1AD-8A0E5387E0B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17" name="Rechthoek 116">
                    <a:extLst>
                      <a:ext uri="{FF2B5EF4-FFF2-40B4-BE49-F238E27FC236}">
                        <a16:creationId xmlns:a16="http://schemas.microsoft.com/office/drawing/2014/main" id="{F45BD0FC-8808-1A18-0EF8-334F459D7E0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111" name="Boog 110">
                  <a:extLst>
                    <a:ext uri="{FF2B5EF4-FFF2-40B4-BE49-F238E27FC236}">
                      <a16:creationId xmlns:a16="http://schemas.microsoft.com/office/drawing/2014/main" id="{0D7B449A-61B5-DC15-2C56-E9322783AF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107" name="Tekstvak 106">
                <a:extLst>
                  <a:ext uri="{FF2B5EF4-FFF2-40B4-BE49-F238E27FC236}">
                    <a16:creationId xmlns:a16="http://schemas.microsoft.com/office/drawing/2014/main" id="{FABC85B9-7BD2-CB8F-1D01-63DDA26D639B}"/>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108" name="Tekstvak 107">
                <a:extLst>
                  <a:ext uri="{FF2B5EF4-FFF2-40B4-BE49-F238E27FC236}">
                    <a16:creationId xmlns:a16="http://schemas.microsoft.com/office/drawing/2014/main" id="{58F47D34-20C7-6DCA-AA7D-00E5E4A07847}"/>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109" name="Picture 3">
                <a:extLst>
                  <a:ext uri="{FF2B5EF4-FFF2-40B4-BE49-F238E27FC236}">
                    <a16:creationId xmlns:a16="http://schemas.microsoft.com/office/drawing/2014/main" id="{308B1C4D-BB6B-4BDB-EC76-C31105C2805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 name="Ovaal 96">
              <a:extLst>
                <a:ext uri="{FF2B5EF4-FFF2-40B4-BE49-F238E27FC236}">
                  <a16:creationId xmlns:a16="http://schemas.microsoft.com/office/drawing/2014/main" id="{65EA3C66-86B5-A120-EDF9-8E0DFE19EBAD}"/>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101" name="Ovaal 100">
              <a:extLst>
                <a:ext uri="{FF2B5EF4-FFF2-40B4-BE49-F238E27FC236}">
                  <a16:creationId xmlns:a16="http://schemas.microsoft.com/office/drawing/2014/main" id="{071402D5-5483-7B5C-6B52-7C5633A4C7A0}"/>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102" name="Ovaal 101">
              <a:extLst>
                <a:ext uri="{FF2B5EF4-FFF2-40B4-BE49-F238E27FC236}">
                  <a16:creationId xmlns:a16="http://schemas.microsoft.com/office/drawing/2014/main" id="{D33A8D91-6097-D1E0-7ADB-1BF378C8D2E2}"/>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pic>
        <p:nvPicPr>
          <p:cNvPr id="133" name="Graphic 132">
            <a:extLst>
              <a:ext uri="{FF2B5EF4-FFF2-40B4-BE49-F238E27FC236}">
                <a16:creationId xmlns:a16="http://schemas.microsoft.com/office/drawing/2014/main" id="{94EDE868-9881-A73D-78D3-F1A925A9123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0557910" y="268647"/>
            <a:ext cx="705716" cy="705716"/>
          </a:xfrm>
          <a:prstGeom prst="rect">
            <a:avLst/>
          </a:prstGeom>
        </p:spPr>
      </p:pic>
      <p:sp>
        <p:nvSpPr>
          <p:cNvPr id="134" name="Rechthoek 133">
            <a:extLst>
              <a:ext uri="{FF2B5EF4-FFF2-40B4-BE49-F238E27FC236}">
                <a16:creationId xmlns:a16="http://schemas.microsoft.com/office/drawing/2014/main" id="{3B83E7B8-574E-20A7-AE71-620257B6D27F}"/>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135" name="Ovaal 134">
            <a:extLst>
              <a:ext uri="{FF2B5EF4-FFF2-40B4-BE49-F238E27FC236}">
                <a16:creationId xmlns:a16="http://schemas.microsoft.com/office/drawing/2014/main" id="{088425BB-70AB-887C-6E3C-089ABB288558}"/>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136" name="Rechte verbindingslijn 135">
            <a:extLst>
              <a:ext uri="{FF2B5EF4-FFF2-40B4-BE49-F238E27FC236}">
                <a16:creationId xmlns:a16="http://schemas.microsoft.com/office/drawing/2014/main" id="{BEEE8274-50B3-8D4D-F8A0-397B1716EBE3}"/>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6074126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 / agenda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B2C42C2-B1DC-7095-E517-E76F2091A575}"/>
              </a:ext>
              <a:ext uri="{C183D7F6-B498-43B3-948B-1728B52AA6E4}">
                <adec:decorative xmlns:adec="http://schemas.microsoft.com/office/drawing/2017/decorative" val="0"/>
              </a:ext>
            </a:extLst>
          </p:cNvPr>
          <p:cNvSpPr>
            <a:spLocks noGrp="1"/>
          </p:cNvSpPr>
          <p:nvPr>
            <p:ph type="title" hasCustomPrompt="1"/>
          </p:nvPr>
        </p:nvSpPr>
        <p:spPr/>
        <p:txBody>
          <a:bodyPr/>
          <a:lstStyle>
            <a:lvl1pPr>
              <a:defRPr>
                <a:solidFill>
                  <a:schemeClr val="bg1"/>
                </a:solidFill>
              </a:defRPr>
            </a:lvl1pPr>
          </a:lstStyle>
          <a:p>
            <a:r>
              <a:rPr lang="nl-NL" dirty="0"/>
              <a:t>Inhoud / agenda</a:t>
            </a:r>
          </a:p>
        </p:txBody>
      </p:sp>
      <p:sp>
        <p:nvSpPr>
          <p:cNvPr id="11" name="Tijdelijke aanduiding voor tekst 9">
            <a:extLst>
              <a:ext uri="{FF2B5EF4-FFF2-40B4-BE49-F238E27FC236}">
                <a16:creationId xmlns:a16="http://schemas.microsoft.com/office/drawing/2014/main" id="{B03425B4-94F4-7536-F658-FA8C839B5C41}"/>
              </a:ext>
              <a:ext uri="{C183D7F6-B498-43B3-948B-1728B52AA6E4}">
                <adec:decorative xmlns:adec="http://schemas.microsoft.com/office/drawing/2017/decorative" val="0"/>
              </a:ext>
            </a:extLst>
          </p:cNvPr>
          <p:cNvSpPr>
            <a:spLocks noGrp="1"/>
          </p:cNvSpPr>
          <p:nvPr>
            <p:ph type="body" sz="quarter" idx="13" hasCustomPrompt="1"/>
          </p:nvPr>
        </p:nvSpPr>
        <p:spPr>
          <a:xfrm>
            <a:off x="5533231" y="3063875"/>
            <a:ext cx="9310793" cy="6248400"/>
          </a:xfrm>
          <a:prstGeom prst="rect">
            <a:avLst/>
          </a:prstGeom>
        </p:spPr>
        <p:txBody>
          <a:bodyPr/>
          <a:lstStyle>
            <a:lvl1pPr marL="685800" indent="-685800">
              <a:lnSpc>
                <a:spcPts val="7000"/>
              </a:lnSpc>
              <a:buClr>
                <a:schemeClr val="bg1"/>
              </a:buClr>
              <a:buFont typeface="Arial" panose="020B0604020202020204" pitchFamily="34" charset="0"/>
              <a:buChar char="•"/>
              <a:defRPr sz="4000">
                <a:solidFill>
                  <a:schemeClr val="bg1"/>
                </a:solidFill>
              </a:defRPr>
            </a:lvl1pPr>
            <a:lvl2pPr marL="1143000" indent="-685800">
              <a:buFont typeface="Arial" panose="020B0604020202020204" pitchFamily="34" charset="0"/>
              <a:buChar char="•"/>
              <a:defRPr sz="5000">
                <a:solidFill>
                  <a:srgbClr val="2C4C49"/>
                </a:solidFill>
              </a:defRPr>
            </a:lvl2pPr>
            <a:lvl3pPr marL="1600200" indent="-685800">
              <a:buFont typeface="Arial" panose="020B0604020202020204" pitchFamily="34" charset="0"/>
              <a:buChar char="•"/>
              <a:defRPr sz="5000">
                <a:solidFill>
                  <a:srgbClr val="2C4C49"/>
                </a:solidFill>
              </a:defRPr>
            </a:lvl3pPr>
            <a:lvl4pPr marL="2057400" indent="-685800">
              <a:buFont typeface="Arial" panose="020B0604020202020204" pitchFamily="34" charset="0"/>
              <a:buChar char="•"/>
              <a:defRPr sz="5000">
                <a:solidFill>
                  <a:srgbClr val="2C4C49"/>
                </a:solidFill>
              </a:defRPr>
            </a:lvl4pPr>
            <a:lvl5pPr marL="2514600" indent="-685800">
              <a:buFont typeface="Arial" panose="020B0604020202020204" pitchFamily="34" charset="0"/>
              <a:buChar char="•"/>
              <a:defRPr sz="5000">
                <a:solidFill>
                  <a:srgbClr val="2C4C49"/>
                </a:solidFill>
              </a:defRPr>
            </a:lvl5pPr>
          </a:lstStyle>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a:p>
            <a:pPr lvl="0"/>
            <a:r>
              <a:rPr lang="nl-NL" dirty="0" err="1"/>
              <a:t>Ibus</a:t>
            </a:r>
            <a:r>
              <a:rPr lang="nl-NL" dirty="0"/>
              <a:t> </a:t>
            </a:r>
            <a:r>
              <a:rPr lang="nl-NL" dirty="0" err="1"/>
              <a:t>nationemos</a:t>
            </a:r>
            <a:r>
              <a:rPr lang="nl-NL" dirty="0"/>
              <a:t> </a:t>
            </a:r>
            <a:r>
              <a:rPr lang="nl-NL" dirty="0" err="1"/>
              <a:t>enditatur</a:t>
            </a:r>
            <a:r>
              <a:rPr lang="nl-NL" dirty="0"/>
              <a:t> </a:t>
            </a:r>
            <a:r>
              <a:rPr lang="nl-NL" dirty="0" err="1"/>
              <a:t>acea</a:t>
            </a:r>
            <a:r>
              <a:rPr lang="nl-NL" dirty="0"/>
              <a:t> que.</a:t>
            </a:r>
          </a:p>
        </p:txBody>
      </p:sp>
      <p:sp>
        <p:nvSpPr>
          <p:cNvPr id="6" name="Tijdelijke aanduiding voor dianummer 5">
            <a:extLst>
              <a:ext uri="{FF2B5EF4-FFF2-40B4-BE49-F238E27FC236}">
                <a16:creationId xmlns:a16="http://schemas.microsoft.com/office/drawing/2014/main" id="{F731831F-5A52-7801-0031-567F50DC3165}"/>
              </a:ext>
              <a:ext uri="{C183D7F6-B498-43B3-948B-1728B52AA6E4}">
                <adec:decorative xmlns:adec="http://schemas.microsoft.com/office/drawing/2017/decorative" val="0"/>
              </a:ext>
            </a:extLst>
          </p:cNvPr>
          <p:cNvSpPr>
            <a:spLocks noGrp="1"/>
          </p:cNvSpPr>
          <p:nvPr>
            <p:ph type="sldNum" sz="quarter" idx="12"/>
          </p:nvPr>
        </p:nvSpPr>
        <p:spPr>
          <a:xfrm>
            <a:off x="17976850" y="9995217"/>
            <a:ext cx="1226499" cy="528320"/>
          </a:xfrm>
          <a:prstGeom prst="rect">
            <a:avLst/>
          </a:prstGeom>
        </p:spPr>
        <p:txBody>
          <a:bodyPr/>
          <a:lstStyle>
            <a:lvl1pPr>
              <a:defRPr>
                <a:solidFill>
                  <a:schemeClr val="bg1"/>
                </a:solidFill>
              </a:defRPr>
            </a:lvl1pPr>
          </a:lstStyle>
          <a:p>
            <a:fld id="{7DE34BE4-3A37-9A45-94D3-CA046F0AF1A3}" type="slidenum">
              <a:rPr lang="nl-NL" smtClean="0"/>
              <a:pPr/>
              <a:t>‹nr.›</a:t>
            </a:fld>
            <a:endParaRPr lang="nl-NL" dirty="0"/>
          </a:p>
        </p:txBody>
      </p:sp>
      <p:sp>
        <p:nvSpPr>
          <p:cNvPr id="3" name="Tekstvak 2">
            <a:extLst>
              <a:ext uri="{FF2B5EF4-FFF2-40B4-BE49-F238E27FC236}">
                <a16:creationId xmlns:a16="http://schemas.microsoft.com/office/drawing/2014/main" id="{9C6B81AF-F949-3CDF-3581-5A6DFA5CC378}"/>
              </a:ext>
              <a:ext uri="{C183D7F6-B498-43B3-948B-1728B52AA6E4}">
                <adec:decorative xmlns:adec="http://schemas.microsoft.com/office/drawing/2017/decorative" val="1"/>
              </a:ext>
            </a:extLst>
          </p:cNvPr>
          <p:cNvSpPr txBox="1"/>
          <p:nvPr userDrawn="1"/>
        </p:nvSpPr>
        <p:spPr>
          <a:xfrm>
            <a:off x="5803578" y="-517242"/>
            <a:ext cx="8496944" cy="523220"/>
          </a:xfrm>
          <a:prstGeom prst="rect">
            <a:avLst/>
          </a:prstGeom>
          <a:noFill/>
        </p:spPr>
        <p:txBody>
          <a:bodyPr wrap="square" rtlCol="0">
            <a:spAutoFit/>
          </a:bodyPr>
          <a:lstStyle>
            <a:defPPr>
              <a:defRPr kern="0"/>
            </a:defPPr>
            <a:lvl1pPr algn="ctr">
              <a:defRPr sz="2800" b="0">
                <a:solidFill>
                  <a:srgbClr val="D14826"/>
                </a:solidFill>
                <a:latin typeface="Aptos" panose="020B0004020202020204" pitchFamily="34" charset="0"/>
              </a:defRPr>
            </a:lvl1pPr>
          </a:lstStyle>
          <a:p>
            <a:pPr lvl="0"/>
            <a:r>
              <a:rPr lang="nl-NL" dirty="0"/>
              <a:t>Inhoud/agenda groen</a:t>
            </a:r>
          </a:p>
        </p:txBody>
      </p:sp>
    </p:spTree>
    <p:extLst>
      <p:ext uri="{BB962C8B-B14F-4D97-AF65-F5344CB8AC3E}">
        <p14:creationId xmlns:p14="http://schemas.microsoft.com/office/powerpoint/2010/main" val="95137094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image" Target="../media/image11.sv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6.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11.sv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2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9.xml"/><Relationship Id="rId7"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1.svg"/><Relationship Id="rId5" Type="http://schemas.openxmlformats.org/officeDocument/2006/relationships/slideLayout" Target="../slideLayouts/slideLayout31.xml"/><Relationship Id="rId10" Type="http://schemas.openxmlformats.org/officeDocument/2006/relationships/image" Target="../media/image10.png"/><Relationship Id="rId4" Type="http://schemas.openxmlformats.org/officeDocument/2006/relationships/slideLayout" Target="../slideLayouts/slideLayout30.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jdelijke aanduiding voor titel 6">
            <a:extLst>
              <a:ext uri="{FF2B5EF4-FFF2-40B4-BE49-F238E27FC236}">
                <a16:creationId xmlns:a16="http://schemas.microsoft.com/office/drawing/2014/main" id="{0D19D5BF-EC3D-B9B4-67ED-4E65DF2A1E66}"/>
              </a:ext>
            </a:extLst>
          </p:cNvPr>
          <p:cNvSpPr>
            <a:spLocks noGrp="1"/>
          </p:cNvSpPr>
          <p:nvPr>
            <p:ph type="title"/>
          </p:nvPr>
        </p:nvSpPr>
        <p:spPr>
          <a:xfrm>
            <a:off x="1382713" y="601663"/>
            <a:ext cx="17338675" cy="2185987"/>
          </a:xfrm>
          <a:prstGeom prst="rect">
            <a:avLst/>
          </a:prstGeom>
        </p:spPr>
        <p:txBody>
          <a:bodyPr vert="horz" lIns="0" tIns="0" rIns="0" bIns="0" rtlCol="0" anchor="t" anchorCtr="0">
            <a:normAutofit/>
          </a:bodyPr>
          <a:lstStyle/>
          <a:p>
            <a:r>
              <a:rPr lang="nl-NL" dirty="0"/>
              <a:t>Klik om stijl te bewerken</a:t>
            </a:r>
          </a:p>
        </p:txBody>
      </p:sp>
    </p:spTree>
    <p:extLst>
      <p:ext uri="{BB962C8B-B14F-4D97-AF65-F5344CB8AC3E}">
        <p14:creationId xmlns:p14="http://schemas.microsoft.com/office/powerpoint/2010/main" val="31470681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eaLnBrk="1" hangingPunct="1">
        <a:lnSpc>
          <a:spcPts val="12000"/>
        </a:lnSpc>
        <a:defRPr sz="10000" b="1">
          <a:latin typeface="Aptos" panose="020B0004020202020204" pitchFamily="34" charset="0"/>
          <a:ea typeface="+mj-ea"/>
          <a:cs typeface="+mj-cs"/>
        </a:defRPr>
      </a:lvl1pPr>
    </p:titleStyle>
    <p:bodyStyle>
      <a:lvl1pPr marL="0" eaLnBrk="1" hangingPunct="1">
        <a:defRPr sz="700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jdelijke aanduiding voor titel 6">
            <a:extLst>
              <a:ext uri="{FF2B5EF4-FFF2-40B4-BE49-F238E27FC236}">
                <a16:creationId xmlns:a16="http://schemas.microsoft.com/office/drawing/2014/main" id="{0D19D5BF-EC3D-B9B4-67ED-4E65DF2A1E66}"/>
              </a:ext>
            </a:extLst>
          </p:cNvPr>
          <p:cNvSpPr>
            <a:spLocks noGrp="1"/>
          </p:cNvSpPr>
          <p:nvPr>
            <p:ph type="title"/>
          </p:nvPr>
        </p:nvSpPr>
        <p:spPr>
          <a:xfrm>
            <a:off x="1382713" y="601663"/>
            <a:ext cx="17338675" cy="2185987"/>
          </a:xfrm>
          <a:prstGeom prst="rect">
            <a:avLst/>
          </a:prstGeom>
        </p:spPr>
        <p:txBody>
          <a:bodyPr vert="horz" lIns="0" tIns="0" rIns="0" bIns="0" rtlCol="0" anchor="t" anchorCtr="0">
            <a:normAutofit/>
          </a:bodyPr>
          <a:lstStyle/>
          <a:p>
            <a:r>
              <a:rPr lang="nl-NL" dirty="0"/>
              <a:t>Klik om stijl te bewerken</a:t>
            </a:r>
          </a:p>
        </p:txBody>
      </p:sp>
    </p:spTree>
    <p:extLst>
      <p:ext uri="{BB962C8B-B14F-4D97-AF65-F5344CB8AC3E}">
        <p14:creationId xmlns:p14="http://schemas.microsoft.com/office/powerpoint/2010/main" val="4113480539"/>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nSpc>
          <a:spcPts val="12000"/>
        </a:lnSpc>
        <a:defRPr sz="10000" b="1">
          <a:latin typeface="Aptos" panose="020B0004020202020204" pitchFamily="34" charset="0"/>
          <a:ea typeface="+mj-ea"/>
          <a:cs typeface="+mj-cs"/>
        </a:defRPr>
      </a:lvl1pPr>
    </p:titleStyle>
    <p:bodyStyle>
      <a:lvl1pPr marL="0">
        <a:defRPr sz="70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jdelijke aanduiding voor titel 6">
            <a:extLst>
              <a:ext uri="{FF2B5EF4-FFF2-40B4-BE49-F238E27FC236}">
                <a16:creationId xmlns:a16="http://schemas.microsoft.com/office/drawing/2014/main" id="{0D19D5BF-EC3D-B9B4-67ED-4E65DF2A1E66}"/>
              </a:ext>
            </a:extLst>
          </p:cNvPr>
          <p:cNvSpPr>
            <a:spLocks noGrp="1"/>
          </p:cNvSpPr>
          <p:nvPr>
            <p:ph type="title"/>
          </p:nvPr>
        </p:nvSpPr>
        <p:spPr>
          <a:xfrm>
            <a:off x="1382713" y="601663"/>
            <a:ext cx="17338675" cy="2185987"/>
          </a:xfrm>
          <a:prstGeom prst="rect">
            <a:avLst/>
          </a:prstGeom>
        </p:spPr>
        <p:txBody>
          <a:bodyPr vert="horz" lIns="0" tIns="0" rIns="0" bIns="0" rtlCol="0" anchor="t" anchorCtr="0">
            <a:normAutofit/>
          </a:bodyPr>
          <a:lstStyle/>
          <a:p>
            <a:r>
              <a:rPr lang="nl-NL" dirty="0"/>
              <a:t>Klik om stijl te bewerken</a:t>
            </a:r>
          </a:p>
        </p:txBody>
      </p:sp>
      <p:sp>
        <p:nvSpPr>
          <p:cNvPr id="2" name="Holder 3">
            <a:extLst>
              <a:ext uri="{FF2B5EF4-FFF2-40B4-BE49-F238E27FC236}">
                <a16:creationId xmlns:a16="http://schemas.microsoft.com/office/drawing/2014/main" id="{F7186264-D9A3-67D4-109B-478D39741EB2}"/>
              </a:ext>
            </a:extLst>
          </p:cNvPr>
          <p:cNvSpPr txBox="1">
            <a:spLocks/>
          </p:cNvSpPr>
          <p:nvPr userDrawn="1"/>
        </p:nvSpPr>
        <p:spPr>
          <a:xfrm>
            <a:off x="4895533" y="6640759"/>
            <a:ext cx="10313035" cy="1077218"/>
          </a:xfrm>
          <a:prstGeom prst="rect">
            <a:avLst/>
          </a:prstGeom>
        </p:spPr>
        <p:txBody>
          <a:bodyPr wrap="square" lIns="0" tIns="0" rIns="0" bIns="0">
            <a:spAutoFit/>
          </a:bodyPr>
          <a:lstStyle>
            <a:lvl1pPr marL="0" algn="ctr">
              <a:defRPr sz="7000" b="0" i="0">
                <a:solidFill>
                  <a:schemeClr val="bg1"/>
                </a:solidFill>
                <a:latin typeface="Aptos"/>
                <a:ea typeface="+mn-ea"/>
                <a:cs typeface="Apto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nl-NL"/>
              <a:t>Vragen?</a:t>
            </a:r>
            <a:endParaRPr lang="nl-NL" dirty="0"/>
          </a:p>
        </p:txBody>
      </p:sp>
      <p:sp>
        <p:nvSpPr>
          <p:cNvPr id="3" name="Titel 6">
            <a:extLst>
              <a:ext uri="{FF2B5EF4-FFF2-40B4-BE49-F238E27FC236}">
                <a16:creationId xmlns:a16="http://schemas.microsoft.com/office/drawing/2014/main" id="{799C4E2C-C032-8045-0706-CEC98DF89F96}"/>
              </a:ext>
            </a:extLst>
          </p:cNvPr>
          <p:cNvSpPr txBox="1">
            <a:spLocks/>
          </p:cNvSpPr>
          <p:nvPr userDrawn="1"/>
        </p:nvSpPr>
        <p:spPr>
          <a:xfrm>
            <a:off x="1382713" y="4722009"/>
            <a:ext cx="17338675" cy="1171575"/>
          </a:xfrm>
          <a:prstGeom prst="rect">
            <a:avLst/>
          </a:prstGeom>
        </p:spPr>
        <p:txBody>
          <a:bodyPr anchor="ctr" anchorCtr="0"/>
          <a:lstStyle>
            <a:lvl1pPr algn="ctr">
              <a:lnSpc>
                <a:spcPts val="12000"/>
              </a:lnSpc>
              <a:defRPr sz="10000" b="1">
                <a:solidFill>
                  <a:schemeClr val="bg1"/>
                </a:solidFill>
                <a:latin typeface="Aptos" panose="020B0004020202020204" pitchFamily="34" charset="0"/>
                <a:ea typeface="+mj-ea"/>
                <a:cs typeface="+mj-cs"/>
              </a:defRPr>
            </a:lvl1pPr>
          </a:lstStyle>
          <a:p>
            <a:r>
              <a:rPr lang="nl-NL" dirty="0"/>
              <a:t>Bedankt voor uw aandacht! </a:t>
            </a:r>
          </a:p>
        </p:txBody>
      </p:sp>
    </p:spTree>
    <p:extLst>
      <p:ext uri="{BB962C8B-B14F-4D97-AF65-F5344CB8AC3E}">
        <p14:creationId xmlns:p14="http://schemas.microsoft.com/office/powerpoint/2010/main" val="2712062961"/>
      </p:ext>
    </p:extLst>
  </p:cSld>
  <p:clrMap bg1="lt1" tx1="dk1" bg2="lt2" tx2="dk2" accent1="accent1" accent2="accent2" accent3="accent3" accent4="accent4" accent5="accent5" accent6="accent6" hlink="hlink" folHlink="folHlink"/>
  <p:sldLayoutIdLst>
    <p:sldLayoutId id="2147483699" r:id="rId1"/>
  </p:sldLayoutIdLst>
  <p:txStyles>
    <p:titleStyle>
      <a:lvl1pPr>
        <a:lnSpc>
          <a:spcPts val="12000"/>
        </a:lnSpc>
        <a:defRPr sz="10000" b="1">
          <a:latin typeface="Aptos" panose="020B0004020202020204" pitchFamily="34" charset="0"/>
          <a:ea typeface="+mj-ea"/>
          <a:cs typeface="+mj-cs"/>
        </a:defRPr>
      </a:lvl1pPr>
    </p:titleStyle>
    <p:bodyStyle>
      <a:lvl1pPr marL="0">
        <a:defRPr sz="70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jdelijke aanduiding voor titel 6">
            <a:extLst>
              <a:ext uri="{FF2B5EF4-FFF2-40B4-BE49-F238E27FC236}">
                <a16:creationId xmlns:a16="http://schemas.microsoft.com/office/drawing/2014/main" id="{0D19D5BF-EC3D-B9B4-67ED-4E65DF2A1E66}"/>
              </a:ext>
            </a:extLst>
          </p:cNvPr>
          <p:cNvSpPr>
            <a:spLocks noGrp="1"/>
          </p:cNvSpPr>
          <p:nvPr>
            <p:ph type="title"/>
          </p:nvPr>
        </p:nvSpPr>
        <p:spPr>
          <a:xfrm>
            <a:off x="1382713" y="601663"/>
            <a:ext cx="17338675" cy="2185987"/>
          </a:xfrm>
          <a:prstGeom prst="rect">
            <a:avLst/>
          </a:prstGeom>
        </p:spPr>
        <p:txBody>
          <a:bodyPr vert="horz" lIns="0" tIns="0" rIns="0" bIns="0" rtlCol="0" anchor="t" anchorCtr="0">
            <a:normAutofit/>
          </a:bodyPr>
          <a:lstStyle/>
          <a:p>
            <a:r>
              <a:rPr lang="nl-NL" dirty="0"/>
              <a:t>Klik om stijl te bewerken</a:t>
            </a:r>
          </a:p>
        </p:txBody>
      </p:sp>
    </p:spTree>
    <p:extLst>
      <p:ext uri="{BB962C8B-B14F-4D97-AF65-F5344CB8AC3E}">
        <p14:creationId xmlns:p14="http://schemas.microsoft.com/office/powerpoint/2010/main" val="16497402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nSpc>
          <a:spcPts val="12000"/>
        </a:lnSpc>
        <a:defRPr sz="10000" b="1">
          <a:latin typeface="Aptos" panose="020B0004020202020204" pitchFamily="34" charset="0"/>
          <a:ea typeface="+mj-ea"/>
          <a:cs typeface="+mj-cs"/>
        </a:defRPr>
      </a:lvl1pPr>
    </p:titleStyle>
    <p:bodyStyle>
      <a:lvl1pPr marL="0">
        <a:defRPr sz="70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5">
            <a:extLst>
              <a:ext uri="{FF2B5EF4-FFF2-40B4-BE49-F238E27FC236}">
                <a16:creationId xmlns:a16="http://schemas.microsoft.com/office/drawing/2014/main" id="{2FC04414-4735-A069-D53D-728DB4B377B9}"/>
              </a:ext>
            </a:extLst>
          </p:cNvPr>
          <p:cNvSpPr>
            <a:spLocks noGrp="1"/>
          </p:cNvSpPr>
          <p:nvPr>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15" name="Tijdelijke aanduiding voor titel 6">
            <a:extLst>
              <a:ext uri="{FF2B5EF4-FFF2-40B4-BE49-F238E27FC236}">
                <a16:creationId xmlns:a16="http://schemas.microsoft.com/office/drawing/2014/main" id="{72118A14-50F3-5DA0-EA69-77D4562A32D0}"/>
              </a:ext>
            </a:extLst>
          </p:cNvPr>
          <p:cNvSpPr>
            <a:spLocks noGrp="1"/>
          </p:cNvSpPr>
          <p:nvPr>
            <p:ph type="title"/>
          </p:nvPr>
        </p:nvSpPr>
        <p:spPr>
          <a:xfrm>
            <a:off x="5623824" y="1586260"/>
            <a:ext cx="9220200" cy="762000"/>
          </a:xfrm>
          <a:prstGeom prst="rect">
            <a:avLst/>
          </a:prstGeom>
        </p:spPr>
        <p:txBody>
          <a:bodyPr vert="horz" lIns="0" tIns="0" rIns="0" bIns="0" rtlCol="0" anchor="t" anchorCtr="0">
            <a:normAutofit/>
          </a:bodyPr>
          <a:lstStyle/>
          <a:p>
            <a:r>
              <a:rPr lang="nl-NL" dirty="0"/>
              <a:t>Inhoud / agenda</a:t>
            </a:r>
          </a:p>
        </p:txBody>
      </p:sp>
    </p:spTree>
    <p:extLst>
      <p:ext uri="{BB962C8B-B14F-4D97-AF65-F5344CB8AC3E}">
        <p14:creationId xmlns:p14="http://schemas.microsoft.com/office/powerpoint/2010/main" val="373244376"/>
      </p:ext>
    </p:extLst>
  </p:cSld>
  <p:clrMap bg1="lt1" tx1="dk1" bg2="lt2" tx2="dk2" accent1="accent1" accent2="accent2" accent3="accent3" accent4="accent4" accent5="accent5" accent6="accent6" hlink="hlink" folHlink="folHlink"/>
  <p:sldLayoutIdLst>
    <p:sldLayoutId id="2147483671" r:id="rId1"/>
    <p:sldLayoutId id="2147483718" r:id="rId2"/>
    <p:sldLayoutId id="2147483711" r:id="rId3"/>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ACA59F-A0BA-C60C-A355-CC143103402F}"/>
              </a:ext>
            </a:extLst>
          </p:cNvPr>
          <p:cNvSpPr>
            <a:spLocks noGrp="1"/>
          </p:cNvSpPr>
          <p:nvPr>
            <p:ph type="title"/>
          </p:nvPr>
        </p:nvSpPr>
        <p:spPr>
          <a:xfrm>
            <a:off x="1382713" y="601663"/>
            <a:ext cx="17338675" cy="2185987"/>
          </a:xfrm>
          <a:prstGeom prst="rect">
            <a:avLst/>
          </a:prstGeom>
        </p:spPr>
        <p:txBody>
          <a:bodyPr vert="horz" lIns="91440" tIns="45720" rIns="91440" bIns="45720" rtlCol="0" anchor="ctr">
            <a:normAutofit/>
          </a:bodyPr>
          <a:lstStyle/>
          <a:p>
            <a:r>
              <a:rPr lang="nl-NL" dirty="0"/>
              <a:t>Klik om stijl te bewerken</a:t>
            </a:r>
          </a:p>
        </p:txBody>
      </p:sp>
      <p:sp>
        <p:nvSpPr>
          <p:cNvPr id="173" name="Tijdelijke aanduiding voor dianummer 5">
            <a:extLst>
              <a:ext uri="{FF2B5EF4-FFF2-40B4-BE49-F238E27FC236}">
                <a16:creationId xmlns:a16="http://schemas.microsoft.com/office/drawing/2014/main" id="{2A7DFC84-F7D3-B90F-D8CC-E95224038EDE}"/>
              </a:ext>
            </a:extLst>
          </p:cNvPr>
          <p:cNvSpPr>
            <a:spLocks noGrp="1"/>
          </p:cNvSpPr>
          <p:nvPr userDrawn="1">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4" name="Tijdelijke aanduiding voor tekst 2">
            <a:extLst>
              <a:ext uri="{FF2B5EF4-FFF2-40B4-BE49-F238E27FC236}">
                <a16:creationId xmlns:a16="http://schemas.microsoft.com/office/drawing/2014/main" id="{69788772-8245-9630-7B52-F34835794C50}"/>
              </a:ext>
            </a:extLst>
          </p:cNvPr>
          <p:cNvSpPr>
            <a:spLocks noGrp="1"/>
          </p:cNvSpPr>
          <p:nvPr>
            <p:ph type="body" idx="1"/>
          </p:nvPr>
        </p:nvSpPr>
        <p:spPr>
          <a:xfrm>
            <a:off x="1385330" y="3065727"/>
            <a:ext cx="17336058" cy="5541276"/>
          </a:xfrm>
          <a:prstGeom prst="rect">
            <a:avLst/>
          </a:prstGeom>
        </p:spPr>
        <p:txBody>
          <a:bodyPr vert="horz" lIns="0" tIns="108000" rIns="0" bIns="108000" rtlCol="0">
            <a:noAutofit/>
          </a:body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grpSp>
        <p:nvGrpSpPr>
          <p:cNvPr id="10" name="Groep 9">
            <a:extLst>
              <a:ext uri="{FF2B5EF4-FFF2-40B4-BE49-F238E27FC236}">
                <a16:creationId xmlns:a16="http://schemas.microsoft.com/office/drawing/2014/main" id="{5697C6FB-B695-216B-C9FC-9CB555C9E721}"/>
              </a:ext>
            </a:extLst>
          </p:cNvPr>
          <p:cNvGrpSpPr/>
          <p:nvPr userDrawn="1"/>
        </p:nvGrpSpPr>
        <p:grpSpPr>
          <a:xfrm>
            <a:off x="-7757611" y="1"/>
            <a:ext cx="9153957" cy="11309350"/>
            <a:chOff x="-7619481" y="-2605303"/>
            <a:chExt cx="9153957" cy="13888889"/>
          </a:xfrm>
        </p:grpSpPr>
        <p:grpSp>
          <p:nvGrpSpPr>
            <p:cNvPr id="9" name="Groep 8">
              <a:extLst>
                <a:ext uri="{FF2B5EF4-FFF2-40B4-BE49-F238E27FC236}">
                  <a16:creationId xmlns:a16="http://schemas.microsoft.com/office/drawing/2014/main" id="{6CBA38A5-B1D7-1403-678C-B9230CB14132}"/>
                </a:ext>
              </a:extLst>
            </p:cNvPr>
            <p:cNvGrpSpPr/>
            <p:nvPr userDrawn="1"/>
          </p:nvGrpSpPr>
          <p:grpSpPr>
            <a:xfrm>
              <a:off x="-7619481" y="-2605303"/>
              <a:ext cx="9153957" cy="13888889"/>
              <a:chOff x="-6091925" y="-682029"/>
              <a:chExt cx="8073837" cy="10257380"/>
            </a:xfrm>
          </p:grpSpPr>
          <p:sp>
            <p:nvSpPr>
              <p:cNvPr id="94" name="Rechthoek 93">
                <a:extLst>
                  <a:ext uri="{FF2B5EF4-FFF2-40B4-BE49-F238E27FC236}">
                    <a16:creationId xmlns:a16="http://schemas.microsoft.com/office/drawing/2014/main" id="{22E06385-149A-55AC-A7EB-9B1470D37DF4}"/>
                  </a:ext>
                </a:extLst>
              </p:cNvPr>
              <p:cNvSpPr/>
              <p:nvPr userDrawn="1"/>
            </p:nvSpPr>
            <p:spPr>
              <a:xfrm>
                <a:off x="-6077234" y="1781115"/>
                <a:ext cx="6362092" cy="779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latin typeface="+mj-lt"/>
                </a:endParaRPr>
              </a:p>
            </p:txBody>
          </p:sp>
          <p:cxnSp>
            <p:nvCxnSpPr>
              <p:cNvPr id="95" name="Rechte verbindingslijn 94">
                <a:extLst>
                  <a:ext uri="{FF2B5EF4-FFF2-40B4-BE49-F238E27FC236}">
                    <a16:creationId xmlns:a16="http://schemas.microsoft.com/office/drawing/2014/main" id="{E895933D-D0E5-431F-8381-5DE57E9F7A7B}"/>
                  </a:ext>
                </a:extLst>
              </p:cNvPr>
              <p:cNvCxnSpPr>
                <a:cxnSpLocks/>
              </p:cNvCxnSpPr>
              <p:nvPr userDrawn="1"/>
            </p:nvCxnSpPr>
            <p:spPr>
              <a:xfrm>
                <a:off x="-5875309" y="9353556"/>
                <a:ext cx="5835904" cy="0"/>
              </a:xfrm>
              <a:prstGeom prst="line">
                <a:avLst/>
              </a:prstGeom>
              <a:noFill/>
              <a:ln w="3175" cap="flat" cmpd="sng" algn="ctr">
                <a:solidFill>
                  <a:srgbClr val="2C4C49"/>
                </a:solidFill>
                <a:prstDash val="solid"/>
              </a:ln>
              <a:effectLst/>
            </p:spPr>
          </p:cxnSp>
          <p:sp>
            <p:nvSpPr>
              <p:cNvPr id="97" name="Rechthoek 96">
                <a:extLst>
                  <a:ext uri="{FF2B5EF4-FFF2-40B4-BE49-F238E27FC236}">
                    <a16:creationId xmlns:a16="http://schemas.microsoft.com/office/drawing/2014/main" id="{941CDE55-8657-D3A9-1267-AC7C1DE2FFE6}"/>
                  </a:ext>
                </a:extLst>
              </p:cNvPr>
              <p:cNvSpPr/>
              <p:nvPr userDrawn="1"/>
            </p:nvSpPr>
            <p:spPr>
              <a:xfrm>
                <a:off x="-3417341" y="3337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2"/>
                    </a:solidFill>
                    <a:effectLst/>
                    <a:uLnTx/>
                    <a:uFillTx/>
                    <a:latin typeface="+mj-lt"/>
                    <a:cs typeface="Segoe UI Light" panose="020B0502040204020203" pitchFamily="34" charset="0"/>
                  </a:rPr>
                  <a:t>Hoe werken tekstniveaus?</a:t>
                </a:r>
              </a:p>
            </p:txBody>
          </p:sp>
          <p:sp>
            <p:nvSpPr>
              <p:cNvPr id="98" name="Ovaal 97">
                <a:extLst>
                  <a:ext uri="{FF2B5EF4-FFF2-40B4-BE49-F238E27FC236}">
                    <a16:creationId xmlns:a16="http://schemas.microsoft.com/office/drawing/2014/main" id="{859C57BF-4D0D-46E1-BED5-097B560C0268}"/>
                  </a:ext>
                </a:extLst>
              </p:cNvPr>
              <p:cNvSpPr/>
              <p:nvPr userDrawn="1"/>
            </p:nvSpPr>
            <p:spPr>
              <a:xfrm>
                <a:off x="-5789710" y="244197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9" name="Rechte verbindingslijn 98">
                <a:extLst>
                  <a:ext uri="{FF2B5EF4-FFF2-40B4-BE49-F238E27FC236}">
                    <a16:creationId xmlns:a16="http://schemas.microsoft.com/office/drawing/2014/main" id="{72A8E2F5-21BF-E684-EDFC-03A8CC74F5B2}"/>
                  </a:ext>
                </a:extLst>
              </p:cNvPr>
              <p:cNvCxnSpPr>
                <a:cxnSpLocks/>
              </p:cNvCxnSpPr>
              <p:nvPr userDrawn="1"/>
            </p:nvCxnSpPr>
            <p:spPr>
              <a:xfrm>
                <a:off x="-6077233" y="-682029"/>
                <a:ext cx="5835904" cy="0"/>
              </a:xfrm>
              <a:prstGeom prst="line">
                <a:avLst/>
              </a:prstGeom>
              <a:noFill/>
              <a:ln w="3175" cap="flat" cmpd="sng" algn="ctr">
                <a:solidFill>
                  <a:srgbClr val="2C4C49"/>
                </a:solidFill>
                <a:prstDash val="solid"/>
              </a:ln>
              <a:effectLst/>
            </p:spPr>
          </p:cxnSp>
          <p:grpSp>
            <p:nvGrpSpPr>
              <p:cNvPr id="100" name="Groep 99">
                <a:extLst>
                  <a:ext uri="{FF2B5EF4-FFF2-40B4-BE49-F238E27FC236}">
                    <a16:creationId xmlns:a16="http://schemas.microsoft.com/office/drawing/2014/main" id="{FF46B197-DC2A-C5F4-57E0-6360F28E189F}"/>
                  </a:ext>
                </a:extLst>
              </p:cNvPr>
              <p:cNvGrpSpPr/>
              <p:nvPr userDrawn="1"/>
            </p:nvGrpSpPr>
            <p:grpSpPr>
              <a:xfrm>
                <a:off x="-6091925" y="-387104"/>
                <a:ext cx="5590208" cy="1064899"/>
                <a:chOff x="-3419346" y="368233"/>
                <a:chExt cx="3904920" cy="743862"/>
              </a:xfrm>
            </p:grpSpPr>
            <p:sp>
              <p:nvSpPr>
                <p:cNvPr id="120" name="Rechthoek 119">
                  <a:extLst>
                    <a:ext uri="{FF2B5EF4-FFF2-40B4-BE49-F238E27FC236}">
                      <a16:creationId xmlns:a16="http://schemas.microsoft.com/office/drawing/2014/main" id="{26249B6E-CEFB-8AFB-FC2E-7A81D3426E6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21" name="Rechte verbindingslijn 120">
                  <a:extLst>
                    <a:ext uri="{FF2B5EF4-FFF2-40B4-BE49-F238E27FC236}">
                      <a16:creationId xmlns:a16="http://schemas.microsoft.com/office/drawing/2014/main" id="{881956A5-D32E-10E1-0C24-244B127F4E1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2828DE17-F8B9-D4E2-5E5E-2FC433028BB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3" name="Rechthoek 122">
                  <a:extLst>
                    <a:ext uri="{FF2B5EF4-FFF2-40B4-BE49-F238E27FC236}">
                      <a16:creationId xmlns:a16="http://schemas.microsoft.com/office/drawing/2014/main" id="{60689856-8F7C-B69E-64D1-5D64C7D78C5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24" name="Groep 123">
                  <a:extLst>
                    <a:ext uri="{FF2B5EF4-FFF2-40B4-BE49-F238E27FC236}">
                      <a16:creationId xmlns:a16="http://schemas.microsoft.com/office/drawing/2014/main" id="{68C1D71B-7C87-5A9D-ACA1-CEC7FF8D1CF8}"/>
                    </a:ext>
                  </a:extLst>
                </p:cNvPr>
                <p:cNvGrpSpPr/>
                <p:nvPr userDrawn="1"/>
              </p:nvGrpSpPr>
              <p:grpSpPr>
                <a:xfrm>
                  <a:off x="-3002834" y="720303"/>
                  <a:ext cx="182598" cy="143759"/>
                  <a:chOff x="-3310843" y="700986"/>
                  <a:chExt cx="182598" cy="143759"/>
                </a:xfrm>
              </p:grpSpPr>
              <p:grpSp>
                <p:nvGrpSpPr>
                  <p:cNvPr id="163" name="Groep 162">
                    <a:extLst>
                      <a:ext uri="{FF2B5EF4-FFF2-40B4-BE49-F238E27FC236}">
                        <a16:creationId xmlns:a16="http://schemas.microsoft.com/office/drawing/2014/main" id="{008195DD-4C18-1DDD-B6ED-27704E7E82AF}"/>
                      </a:ext>
                    </a:extLst>
                  </p:cNvPr>
                  <p:cNvGrpSpPr/>
                  <p:nvPr userDrawn="1"/>
                </p:nvGrpSpPr>
                <p:grpSpPr>
                  <a:xfrm>
                    <a:off x="-3310843" y="700986"/>
                    <a:ext cx="182598" cy="143759"/>
                    <a:chOff x="-3310843" y="700986"/>
                    <a:chExt cx="182598" cy="143759"/>
                  </a:xfrm>
                </p:grpSpPr>
                <p:cxnSp>
                  <p:nvCxnSpPr>
                    <p:cNvPr id="167" name="Rechte verbindingslijn 166">
                      <a:extLst>
                        <a:ext uri="{FF2B5EF4-FFF2-40B4-BE49-F238E27FC236}">
                          <a16:creationId xmlns:a16="http://schemas.microsoft.com/office/drawing/2014/main" id="{9DB656CF-90DC-33E4-1974-D0E2C712500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68" name="Rechte verbindingslijn 167">
                      <a:extLst>
                        <a:ext uri="{FF2B5EF4-FFF2-40B4-BE49-F238E27FC236}">
                          <a16:creationId xmlns:a16="http://schemas.microsoft.com/office/drawing/2014/main" id="{5136EB01-0605-CF29-E30C-0DAD896D9BA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69" name="Rechte verbindingslijn 168">
                      <a:extLst>
                        <a:ext uri="{FF2B5EF4-FFF2-40B4-BE49-F238E27FC236}">
                          <a16:creationId xmlns:a16="http://schemas.microsoft.com/office/drawing/2014/main" id="{44FFA330-994E-C92C-73CA-A70DEA8629A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2265D91C-0E77-5626-9BD4-DE1D457B1C3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409C8BC4-9EA5-8422-2897-18526CFF4A9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4" name="Groep 163">
                    <a:extLst>
                      <a:ext uri="{FF2B5EF4-FFF2-40B4-BE49-F238E27FC236}">
                        <a16:creationId xmlns:a16="http://schemas.microsoft.com/office/drawing/2014/main" id="{C822A2C2-B26E-8061-EDD9-AA213DC963ED}"/>
                      </a:ext>
                    </a:extLst>
                  </p:cNvPr>
                  <p:cNvGrpSpPr/>
                  <p:nvPr userDrawn="1"/>
                </p:nvGrpSpPr>
                <p:grpSpPr>
                  <a:xfrm flipH="1">
                    <a:off x="-3310774" y="735854"/>
                    <a:ext cx="88801" cy="72568"/>
                    <a:chOff x="-2091059" y="1395403"/>
                    <a:chExt cx="157316" cy="128558"/>
                  </a:xfrm>
                </p:grpSpPr>
                <p:sp>
                  <p:nvSpPr>
                    <p:cNvPr id="165" name="Rechthoek 164">
                      <a:extLst>
                        <a:ext uri="{FF2B5EF4-FFF2-40B4-BE49-F238E27FC236}">
                          <a16:creationId xmlns:a16="http://schemas.microsoft.com/office/drawing/2014/main" id="{D9C028E6-B4B0-E510-81A8-D31EC79EEF5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6" name="Pijl: punthaak 157">
                      <a:extLst>
                        <a:ext uri="{FF2B5EF4-FFF2-40B4-BE49-F238E27FC236}">
                          <a16:creationId xmlns:a16="http://schemas.microsoft.com/office/drawing/2014/main" id="{51B7FB58-A306-E42F-0048-16F32F5A9F7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25" name="Groep 124">
                  <a:extLst>
                    <a:ext uri="{FF2B5EF4-FFF2-40B4-BE49-F238E27FC236}">
                      <a16:creationId xmlns:a16="http://schemas.microsoft.com/office/drawing/2014/main" id="{1B217061-F666-D047-ACCE-0758928356F8}"/>
                    </a:ext>
                  </a:extLst>
                </p:cNvPr>
                <p:cNvGrpSpPr/>
                <p:nvPr userDrawn="1"/>
              </p:nvGrpSpPr>
              <p:grpSpPr>
                <a:xfrm>
                  <a:off x="-3326107" y="720303"/>
                  <a:ext cx="182598" cy="143759"/>
                  <a:chOff x="-3634116" y="700986"/>
                  <a:chExt cx="182598" cy="143759"/>
                </a:xfrm>
              </p:grpSpPr>
              <p:grpSp>
                <p:nvGrpSpPr>
                  <p:cNvPr id="154" name="Groep 153">
                    <a:extLst>
                      <a:ext uri="{FF2B5EF4-FFF2-40B4-BE49-F238E27FC236}">
                        <a16:creationId xmlns:a16="http://schemas.microsoft.com/office/drawing/2014/main" id="{6087B6D7-8364-57F5-84F8-7E011A2E7191}"/>
                      </a:ext>
                    </a:extLst>
                  </p:cNvPr>
                  <p:cNvGrpSpPr/>
                  <p:nvPr userDrawn="1"/>
                </p:nvGrpSpPr>
                <p:grpSpPr>
                  <a:xfrm>
                    <a:off x="-3634116" y="700986"/>
                    <a:ext cx="182598" cy="143759"/>
                    <a:chOff x="-3634116" y="700986"/>
                    <a:chExt cx="182598" cy="143759"/>
                  </a:xfrm>
                </p:grpSpPr>
                <p:cxnSp>
                  <p:nvCxnSpPr>
                    <p:cNvPr id="158" name="Rechte verbindingslijn 157">
                      <a:extLst>
                        <a:ext uri="{FF2B5EF4-FFF2-40B4-BE49-F238E27FC236}">
                          <a16:creationId xmlns:a16="http://schemas.microsoft.com/office/drawing/2014/main" id="{71AAE767-52E1-A852-EF40-1B8284D5A60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59" name="Rechte verbindingslijn 158">
                      <a:extLst>
                        <a:ext uri="{FF2B5EF4-FFF2-40B4-BE49-F238E27FC236}">
                          <a16:creationId xmlns:a16="http://schemas.microsoft.com/office/drawing/2014/main" id="{021F29D2-EB2B-AFB2-2084-FBE342D660D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0F7D9004-8736-EA7D-0F76-532A9A91A9B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B1FD1FC5-2337-A765-CC36-A2937DECC37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DB2D9DB1-4BD5-561C-1A6F-6E084BAAA7D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5" name="Groep 154">
                    <a:extLst>
                      <a:ext uri="{FF2B5EF4-FFF2-40B4-BE49-F238E27FC236}">
                        <a16:creationId xmlns:a16="http://schemas.microsoft.com/office/drawing/2014/main" id="{C2EF2056-5F0E-350D-0B8E-44E0FB2B97E1}"/>
                      </a:ext>
                    </a:extLst>
                  </p:cNvPr>
                  <p:cNvGrpSpPr/>
                  <p:nvPr userDrawn="1"/>
                </p:nvGrpSpPr>
                <p:grpSpPr>
                  <a:xfrm>
                    <a:off x="-3634047" y="735854"/>
                    <a:ext cx="88801" cy="72568"/>
                    <a:chOff x="-2091059" y="1395403"/>
                    <a:chExt cx="157316" cy="128558"/>
                  </a:xfrm>
                </p:grpSpPr>
                <p:sp>
                  <p:nvSpPr>
                    <p:cNvPr id="156" name="Rechthoek 155">
                      <a:extLst>
                        <a:ext uri="{FF2B5EF4-FFF2-40B4-BE49-F238E27FC236}">
                          <a16:creationId xmlns:a16="http://schemas.microsoft.com/office/drawing/2014/main" id="{C1163F33-E562-BBB8-42F7-175D94A8ACB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Pijl: punthaak 148">
                      <a:extLst>
                        <a:ext uri="{FF2B5EF4-FFF2-40B4-BE49-F238E27FC236}">
                          <a16:creationId xmlns:a16="http://schemas.microsoft.com/office/drawing/2014/main" id="{091B74F0-CD2C-2269-CE5F-6AD37443FC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26" name="Rechte verbindingslijn 125">
                  <a:extLst>
                    <a:ext uri="{FF2B5EF4-FFF2-40B4-BE49-F238E27FC236}">
                      <a16:creationId xmlns:a16="http://schemas.microsoft.com/office/drawing/2014/main" id="{7B3D0A8B-A36D-5D0F-FB9A-A1FB81E67D9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27" name="Rechte verbindingslijn 126">
                  <a:extLst>
                    <a:ext uri="{FF2B5EF4-FFF2-40B4-BE49-F238E27FC236}">
                      <a16:creationId xmlns:a16="http://schemas.microsoft.com/office/drawing/2014/main" id="{E6F62FB5-EFEA-CFB5-DA5F-8917CCF9A5D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28" name="Groep 127">
                  <a:extLst>
                    <a:ext uri="{FF2B5EF4-FFF2-40B4-BE49-F238E27FC236}">
                      <a16:creationId xmlns:a16="http://schemas.microsoft.com/office/drawing/2014/main" id="{8664D213-EB8C-E931-0605-0D32F1A844C0}"/>
                    </a:ext>
                  </a:extLst>
                </p:cNvPr>
                <p:cNvGrpSpPr/>
                <p:nvPr userDrawn="1"/>
              </p:nvGrpSpPr>
              <p:grpSpPr>
                <a:xfrm>
                  <a:off x="-2425037" y="370226"/>
                  <a:ext cx="357690" cy="330595"/>
                  <a:chOff x="-2721817" y="347336"/>
                  <a:chExt cx="432805" cy="400021"/>
                </a:xfrm>
              </p:grpSpPr>
              <p:sp>
                <p:nvSpPr>
                  <p:cNvPr id="143" name="Rechthoek 142">
                    <a:extLst>
                      <a:ext uri="{FF2B5EF4-FFF2-40B4-BE49-F238E27FC236}">
                        <a16:creationId xmlns:a16="http://schemas.microsoft.com/office/drawing/2014/main" id="{D5D026C9-2C46-D390-ED8E-33A198956F5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44" name="Groep 143">
                    <a:extLst>
                      <a:ext uri="{FF2B5EF4-FFF2-40B4-BE49-F238E27FC236}">
                        <a16:creationId xmlns:a16="http://schemas.microsoft.com/office/drawing/2014/main" id="{B65E8303-1B96-1258-061E-A2CBE1D25E10}"/>
                      </a:ext>
                    </a:extLst>
                  </p:cNvPr>
                  <p:cNvGrpSpPr/>
                  <p:nvPr userDrawn="1"/>
                </p:nvGrpSpPr>
                <p:grpSpPr>
                  <a:xfrm>
                    <a:off x="-2652453" y="431583"/>
                    <a:ext cx="294076" cy="231526"/>
                    <a:chOff x="-3634116" y="700986"/>
                    <a:chExt cx="182598" cy="143759"/>
                  </a:xfrm>
                </p:grpSpPr>
                <p:grpSp>
                  <p:nvGrpSpPr>
                    <p:cNvPr id="145" name="Groep 144">
                      <a:extLst>
                        <a:ext uri="{FF2B5EF4-FFF2-40B4-BE49-F238E27FC236}">
                          <a16:creationId xmlns:a16="http://schemas.microsoft.com/office/drawing/2014/main" id="{36B9B570-AB24-3207-5712-A60A09DE2EA5}"/>
                        </a:ext>
                      </a:extLst>
                    </p:cNvPr>
                    <p:cNvGrpSpPr/>
                    <p:nvPr userDrawn="1"/>
                  </p:nvGrpSpPr>
                  <p:grpSpPr>
                    <a:xfrm>
                      <a:off x="-3634116" y="700986"/>
                      <a:ext cx="182598" cy="143759"/>
                      <a:chOff x="-3634116" y="700986"/>
                      <a:chExt cx="182598" cy="143759"/>
                    </a:xfrm>
                  </p:grpSpPr>
                  <p:cxnSp>
                    <p:nvCxnSpPr>
                      <p:cNvPr id="149" name="Rechte verbindingslijn 148">
                        <a:extLst>
                          <a:ext uri="{FF2B5EF4-FFF2-40B4-BE49-F238E27FC236}">
                            <a16:creationId xmlns:a16="http://schemas.microsoft.com/office/drawing/2014/main" id="{3AB0131D-D71F-DB41-5B23-791F9050A96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0" name="Rechte verbindingslijn 149">
                        <a:extLst>
                          <a:ext uri="{FF2B5EF4-FFF2-40B4-BE49-F238E27FC236}">
                            <a16:creationId xmlns:a16="http://schemas.microsoft.com/office/drawing/2014/main" id="{CFBCF17E-5A11-9AFD-15DB-9E0FF9CB540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C7A7D6EE-B9E4-6902-6242-77D69507284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191E3B49-565F-6279-8974-C55F05D827F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4E7847B3-D797-F21A-EE34-609D74ED0D2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6" name="Groep 145">
                      <a:extLst>
                        <a:ext uri="{FF2B5EF4-FFF2-40B4-BE49-F238E27FC236}">
                          <a16:creationId xmlns:a16="http://schemas.microsoft.com/office/drawing/2014/main" id="{80E128B1-9D17-09AB-D724-A9EA3BC26424}"/>
                        </a:ext>
                      </a:extLst>
                    </p:cNvPr>
                    <p:cNvGrpSpPr/>
                    <p:nvPr userDrawn="1"/>
                  </p:nvGrpSpPr>
                  <p:grpSpPr>
                    <a:xfrm>
                      <a:off x="-3634047" y="735854"/>
                      <a:ext cx="88801" cy="72568"/>
                      <a:chOff x="-2091059" y="1395403"/>
                      <a:chExt cx="157316" cy="128558"/>
                    </a:xfrm>
                  </p:grpSpPr>
                  <p:sp>
                    <p:nvSpPr>
                      <p:cNvPr id="147" name="Rechthoek 146">
                        <a:extLst>
                          <a:ext uri="{FF2B5EF4-FFF2-40B4-BE49-F238E27FC236}">
                            <a16:creationId xmlns:a16="http://schemas.microsoft.com/office/drawing/2014/main" id="{021B7D13-1C10-C101-0D32-0A3432EB141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8" name="Pijl: punthaak 139">
                        <a:extLst>
                          <a:ext uri="{FF2B5EF4-FFF2-40B4-BE49-F238E27FC236}">
                            <a16:creationId xmlns:a16="http://schemas.microsoft.com/office/drawing/2014/main" id="{55C36DF0-6E2D-DC93-FE87-8A020954EA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29" name="Groep 128">
                  <a:extLst>
                    <a:ext uri="{FF2B5EF4-FFF2-40B4-BE49-F238E27FC236}">
                      <a16:creationId xmlns:a16="http://schemas.microsoft.com/office/drawing/2014/main" id="{40B14936-46EF-8CAE-18D2-F8CCBE94B054}"/>
                    </a:ext>
                  </a:extLst>
                </p:cNvPr>
                <p:cNvGrpSpPr/>
                <p:nvPr userDrawn="1"/>
              </p:nvGrpSpPr>
              <p:grpSpPr>
                <a:xfrm>
                  <a:off x="-2425037" y="781500"/>
                  <a:ext cx="357690" cy="330595"/>
                  <a:chOff x="-2721817" y="782525"/>
                  <a:chExt cx="432805" cy="400021"/>
                </a:xfrm>
              </p:grpSpPr>
              <p:sp>
                <p:nvSpPr>
                  <p:cNvPr id="132" name="Rechthoek 131">
                    <a:extLst>
                      <a:ext uri="{FF2B5EF4-FFF2-40B4-BE49-F238E27FC236}">
                        <a16:creationId xmlns:a16="http://schemas.microsoft.com/office/drawing/2014/main" id="{7D673849-7E8E-DEBA-6578-B9971EEDA86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33" name="Groep 132">
                    <a:extLst>
                      <a:ext uri="{FF2B5EF4-FFF2-40B4-BE49-F238E27FC236}">
                        <a16:creationId xmlns:a16="http://schemas.microsoft.com/office/drawing/2014/main" id="{15D4B47D-5130-E338-F590-B78DAEA7D923}"/>
                      </a:ext>
                    </a:extLst>
                  </p:cNvPr>
                  <p:cNvGrpSpPr/>
                  <p:nvPr userDrawn="1"/>
                </p:nvGrpSpPr>
                <p:grpSpPr>
                  <a:xfrm>
                    <a:off x="-2652453" y="866772"/>
                    <a:ext cx="294076" cy="231526"/>
                    <a:chOff x="-3310843" y="700986"/>
                    <a:chExt cx="182598" cy="143759"/>
                  </a:xfrm>
                </p:grpSpPr>
                <p:grpSp>
                  <p:nvGrpSpPr>
                    <p:cNvPr id="134" name="Groep 133">
                      <a:extLst>
                        <a:ext uri="{FF2B5EF4-FFF2-40B4-BE49-F238E27FC236}">
                          <a16:creationId xmlns:a16="http://schemas.microsoft.com/office/drawing/2014/main" id="{E0AA1065-C1FD-EBFB-34EE-610873364666}"/>
                        </a:ext>
                      </a:extLst>
                    </p:cNvPr>
                    <p:cNvGrpSpPr/>
                    <p:nvPr userDrawn="1"/>
                  </p:nvGrpSpPr>
                  <p:grpSpPr>
                    <a:xfrm>
                      <a:off x="-3310843" y="700986"/>
                      <a:ext cx="182598" cy="143759"/>
                      <a:chOff x="-3310843" y="700986"/>
                      <a:chExt cx="182598" cy="143759"/>
                    </a:xfrm>
                  </p:grpSpPr>
                  <p:cxnSp>
                    <p:nvCxnSpPr>
                      <p:cNvPr id="138" name="Rechte verbindingslijn 137">
                        <a:extLst>
                          <a:ext uri="{FF2B5EF4-FFF2-40B4-BE49-F238E27FC236}">
                            <a16:creationId xmlns:a16="http://schemas.microsoft.com/office/drawing/2014/main" id="{BD160110-6312-3665-99DB-63C91257BA5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AD34B2E2-DC55-6EE4-7D59-B669DCACD8A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2BD364AB-09B2-BF92-0D85-162C539DE21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BA33FA36-2010-C102-1F03-765B2DEADA1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0AC8513C-F243-19CC-4763-8E10E225D15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5" name="Groep 134">
                      <a:extLst>
                        <a:ext uri="{FF2B5EF4-FFF2-40B4-BE49-F238E27FC236}">
                          <a16:creationId xmlns:a16="http://schemas.microsoft.com/office/drawing/2014/main" id="{46974482-8F83-35A2-CAFF-412F6A5FA83B}"/>
                        </a:ext>
                      </a:extLst>
                    </p:cNvPr>
                    <p:cNvGrpSpPr/>
                    <p:nvPr userDrawn="1"/>
                  </p:nvGrpSpPr>
                  <p:grpSpPr>
                    <a:xfrm flipH="1">
                      <a:off x="-3310774" y="735854"/>
                      <a:ext cx="88801" cy="72568"/>
                      <a:chOff x="-2091059" y="1395403"/>
                      <a:chExt cx="157316" cy="128558"/>
                    </a:xfrm>
                  </p:grpSpPr>
                  <p:sp>
                    <p:nvSpPr>
                      <p:cNvPr id="136" name="Rechthoek 135">
                        <a:extLst>
                          <a:ext uri="{FF2B5EF4-FFF2-40B4-BE49-F238E27FC236}">
                            <a16:creationId xmlns:a16="http://schemas.microsoft.com/office/drawing/2014/main" id="{5A612BF4-B98B-6F49-D9E4-0B2A999E61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Pijl: punthaak 128">
                        <a:extLst>
                          <a:ext uri="{FF2B5EF4-FFF2-40B4-BE49-F238E27FC236}">
                            <a16:creationId xmlns:a16="http://schemas.microsoft.com/office/drawing/2014/main" id="{ADA3B0AF-A66E-4874-A512-E1EC16BE50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30" name="Rechthoek 129">
                  <a:extLst>
                    <a:ext uri="{FF2B5EF4-FFF2-40B4-BE49-F238E27FC236}">
                      <a16:creationId xmlns:a16="http://schemas.microsoft.com/office/drawing/2014/main" id="{937A5CA3-ABBF-CB6B-B384-71B76A2EED7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31" name="Rechthoek 130">
                  <a:extLst>
                    <a:ext uri="{FF2B5EF4-FFF2-40B4-BE49-F238E27FC236}">
                      <a16:creationId xmlns:a16="http://schemas.microsoft.com/office/drawing/2014/main" id="{A5B08A69-1855-ABAC-1545-FA556EE72E8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01" name="Rechte verbindingslijn 100">
                <a:extLst>
                  <a:ext uri="{FF2B5EF4-FFF2-40B4-BE49-F238E27FC236}">
                    <a16:creationId xmlns:a16="http://schemas.microsoft.com/office/drawing/2014/main" id="{AC36E2BF-28B0-0CBA-BE88-3603A8DF6C2A}"/>
                  </a:ext>
                </a:extLst>
              </p:cNvPr>
              <p:cNvCxnSpPr>
                <a:cxnSpLocks/>
              </p:cNvCxnSpPr>
              <p:nvPr userDrawn="1"/>
            </p:nvCxnSpPr>
            <p:spPr>
              <a:xfrm>
                <a:off x="-6091925" y="830139"/>
                <a:ext cx="5849144" cy="0"/>
              </a:xfrm>
              <a:prstGeom prst="line">
                <a:avLst/>
              </a:prstGeom>
              <a:noFill/>
              <a:ln w="3175" cap="flat" cmpd="sng" algn="ctr">
                <a:solidFill>
                  <a:srgbClr val="2C4C49"/>
                </a:solidFill>
                <a:prstDash val="solid"/>
              </a:ln>
              <a:effectLst/>
            </p:spPr>
          </p:cxnSp>
          <p:sp>
            <p:nvSpPr>
              <p:cNvPr id="102" name="Rechthoek 101">
                <a:extLst>
                  <a:ext uri="{FF2B5EF4-FFF2-40B4-BE49-F238E27FC236}">
                    <a16:creationId xmlns:a16="http://schemas.microsoft.com/office/drawing/2014/main" id="{C2CABBDD-8F2F-1562-24E2-A0243B081E1A}"/>
                  </a:ext>
                </a:extLst>
              </p:cNvPr>
              <p:cNvSpPr/>
              <p:nvPr userDrawn="1"/>
            </p:nvSpPr>
            <p:spPr>
              <a:xfrm>
                <a:off x="-5195548" y="3261293"/>
                <a:ext cx="2356364" cy="255963"/>
              </a:xfrm>
              <a:prstGeom prst="rect">
                <a:avLst/>
              </a:prstGeom>
              <a:noFill/>
              <a:ln w="25400" cap="flat" cmpd="sng" algn="ctr">
                <a:noFill/>
                <a:prstDash val="solid"/>
              </a:ln>
              <a:effectLst/>
            </p:spPr>
            <p:txBody>
              <a:bodyPr lIns="0" tIns="0" rIns="0" bIns="0" rtlCol="0" anchor="ctr"/>
              <a:lstStyle/>
              <a:p>
                <a:pPr marL="571500" marR="0" lvl="0" indent="-571500" algn="l" defTabSz="36195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nl-NL" sz="4000" kern="1200" noProof="0" dirty="0">
                    <a:ln w="3175">
                      <a:solidFill>
                        <a:schemeClr val="bg1"/>
                      </a:solidFill>
                      <a:miter lim="800000"/>
                    </a:ln>
                    <a:solidFill>
                      <a:schemeClr val="tx1"/>
                    </a:solidFill>
                    <a:latin typeface="Aptos" panose="020B0004020202020204" pitchFamily="34" charset="0"/>
                    <a:ea typeface="+mn-ea"/>
                    <a:cs typeface="+mn-cs"/>
                  </a:rPr>
                  <a:t>Bullets</a:t>
                </a:r>
              </a:p>
            </p:txBody>
          </p:sp>
          <p:sp>
            <p:nvSpPr>
              <p:cNvPr id="104" name="Rechthoek 103">
                <a:extLst>
                  <a:ext uri="{FF2B5EF4-FFF2-40B4-BE49-F238E27FC236}">
                    <a16:creationId xmlns:a16="http://schemas.microsoft.com/office/drawing/2014/main" id="{C49DBAEA-F083-7DD5-0D36-1A7FB79A07CC}"/>
                  </a:ext>
                </a:extLst>
              </p:cNvPr>
              <p:cNvSpPr/>
              <p:nvPr userDrawn="1"/>
            </p:nvSpPr>
            <p:spPr>
              <a:xfrm>
                <a:off x="-5021638" y="3825726"/>
                <a:ext cx="5035875" cy="636983"/>
              </a:xfrm>
              <a:prstGeom prst="rect">
                <a:avLst/>
              </a:prstGeom>
              <a:noFill/>
              <a:ln w="25400" cap="flat" cmpd="sng" algn="ctr">
                <a:noFill/>
                <a:prstDash val="solid"/>
              </a:ln>
              <a:effectLst/>
            </p:spPr>
            <p:txBody>
              <a:bodyPr lIns="0" tIns="0" rIns="0" bIns="0" rtlCol="0" anchor="ctr"/>
              <a:lstStyle/>
              <a:p>
                <a:pPr marL="933450" marR="0" lvl="1" indent="-571500" algn="l" defTabSz="36195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nl-NL" sz="4000" kern="1200" noProof="0" dirty="0">
                    <a:ln w="3175">
                      <a:solidFill>
                        <a:schemeClr val="bg1"/>
                      </a:solidFill>
                      <a:miter lim="800000"/>
                    </a:ln>
                    <a:solidFill>
                      <a:schemeClr val="tx2"/>
                    </a:solidFill>
                    <a:latin typeface="+mn-lt"/>
                    <a:ea typeface="+mn-ea"/>
                    <a:cs typeface="+mn-cs"/>
                  </a:rPr>
                  <a:t>Sub-</a:t>
                </a:r>
                <a:r>
                  <a:rPr lang="nl-NL" sz="4000" kern="1200" noProof="0" dirty="0" err="1">
                    <a:ln w="3175">
                      <a:solidFill>
                        <a:schemeClr val="bg1"/>
                      </a:solidFill>
                      <a:miter lim="800000"/>
                    </a:ln>
                    <a:solidFill>
                      <a:schemeClr val="tx2"/>
                    </a:solidFill>
                    <a:latin typeface="+mn-lt"/>
                    <a:ea typeface="+mn-ea"/>
                    <a:cs typeface="+mn-cs"/>
                  </a:rPr>
                  <a:t>bullets</a:t>
                </a:r>
                <a:endParaRPr lang="nl-NL" sz="4000" kern="1200" noProof="0" dirty="0">
                  <a:ln w="3175">
                    <a:solidFill>
                      <a:schemeClr val="bg1"/>
                    </a:solidFill>
                    <a:miter lim="800000"/>
                  </a:ln>
                  <a:solidFill>
                    <a:schemeClr val="tx2"/>
                  </a:solidFill>
                  <a:latin typeface="+mn-lt"/>
                  <a:ea typeface="+mn-ea"/>
                  <a:cs typeface="+mn-cs"/>
                </a:endParaRPr>
              </a:p>
            </p:txBody>
          </p:sp>
          <p:sp>
            <p:nvSpPr>
              <p:cNvPr id="106" name="Rechthoek 105">
                <a:extLst>
                  <a:ext uri="{FF2B5EF4-FFF2-40B4-BE49-F238E27FC236}">
                    <a16:creationId xmlns:a16="http://schemas.microsoft.com/office/drawing/2014/main" id="{CB378C3B-4B59-1840-9A37-C7BCB631EA68}"/>
                  </a:ext>
                </a:extLst>
              </p:cNvPr>
              <p:cNvSpPr/>
              <p:nvPr userDrawn="1"/>
            </p:nvSpPr>
            <p:spPr>
              <a:xfrm>
                <a:off x="-5155815" y="2511591"/>
                <a:ext cx="2859117" cy="292324"/>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0000"/>
                  </a:lnSpc>
                  <a:spcBef>
                    <a:spcPts val="0"/>
                  </a:spcBef>
                  <a:spcAft>
                    <a:spcPts val="1200"/>
                  </a:spcAft>
                  <a:buClr>
                    <a:schemeClr val="accent2"/>
                  </a:buClr>
                  <a:buSzTx/>
                  <a:buFont typeface="Arial" panose="020B0604020202020204" pitchFamily="34" charset="0"/>
                  <a:buNone/>
                  <a:tabLst/>
                  <a:defRPr/>
                </a:pPr>
                <a:r>
                  <a:rPr lang="nl-NL" sz="4000" kern="1200" noProof="0" dirty="0">
                    <a:ln w="3175">
                      <a:solidFill>
                        <a:schemeClr val="bg1"/>
                      </a:solidFill>
                      <a:miter lim="800000"/>
                    </a:ln>
                    <a:solidFill>
                      <a:schemeClr val="tx1"/>
                    </a:solidFill>
                    <a:latin typeface="+mn-lt"/>
                    <a:ea typeface="+mn-ea"/>
                    <a:cs typeface="+mn-cs"/>
                  </a:rPr>
                  <a:t>Leestekst</a:t>
                </a:r>
              </a:p>
            </p:txBody>
          </p:sp>
          <p:sp>
            <p:nvSpPr>
              <p:cNvPr id="108" name="Rechthoek 107">
                <a:extLst>
                  <a:ext uri="{FF2B5EF4-FFF2-40B4-BE49-F238E27FC236}">
                    <a16:creationId xmlns:a16="http://schemas.microsoft.com/office/drawing/2014/main" id="{4B315FE3-C55D-7EB0-D120-AA3072B00431}"/>
                  </a:ext>
                </a:extLst>
              </p:cNvPr>
              <p:cNvSpPr/>
              <p:nvPr userDrawn="1"/>
            </p:nvSpPr>
            <p:spPr>
              <a:xfrm>
                <a:off x="-5173966" y="4708922"/>
                <a:ext cx="4672249" cy="36625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chemeClr val="tx1"/>
                    </a:solidFill>
                    <a:latin typeface="+mj-lt"/>
                    <a:ea typeface="+mn-ea"/>
                    <a:cs typeface="+mn-cs"/>
                  </a:rPr>
                  <a:t>1.	Numeriek opsomming</a:t>
                </a:r>
              </a:p>
            </p:txBody>
          </p:sp>
          <p:sp>
            <p:nvSpPr>
              <p:cNvPr id="110" name="Rechthoek 109">
                <a:extLst>
                  <a:ext uri="{FF2B5EF4-FFF2-40B4-BE49-F238E27FC236}">
                    <a16:creationId xmlns:a16="http://schemas.microsoft.com/office/drawing/2014/main" id="{459FEF03-F58E-7485-C71B-06C4F3BA0A93}"/>
                  </a:ext>
                </a:extLst>
              </p:cNvPr>
              <p:cNvSpPr/>
              <p:nvPr userDrawn="1"/>
            </p:nvSpPr>
            <p:spPr>
              <a:xfrm>
                <a:off x="-6077233" y="1145235"/>
                <a:ext cx="5836455"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cxnSp>
            <p:nvCxnSpPr>
              <p:cNvPr id="111" name="Rechte verbindingslijn 110">
                <a:extLst>
                  <a:ext uri="{FF2B5EF4-FFF2-40B4-BE49-F238E27FC236}">
                    <a16:creationId xmlns:a16="http://schemas.microsoft.com/office/drawing/2014/main" id="{F08E8CE3-C822-204D-D716-2627E962A7BC}"/>
                  </a:ext>
                </a:extLst>
              </p:cNvPr>
              <p:cNvCxnSpPr>
                <a:cxnSpLocks/>
              </p:cNvCxnSpPr>
              <p:nvPr userDrawn="1"/>
            </p:nvCxnSpPr>
            <p:spPr>
              <a:xfrm>
                <a:off x="-5804651" y="1961513"/>
                <a:ext cx="5835904" cy="0"/>
              </a:xfrm>
              <a:prstGeom prst="line">
                <a:avLst/>
              </a:prstGeom>
              <a:noFill/>
              <a:ln w="3175" cap="flat" cmpd="sng" algn="ctr">
                <a:solidFill>
                  <a:srgbClr val="2C4C49"/>
                </a:solidFill>
                <a:prstDash val="solid"/>
              </a:ln>
              <a:effectLst/>
            </p:spPr>
          </p:cxnSp>
          <p:sp>
            <p:nvSpPr>
              <p:cNvPr id="175" name="Ovaal 174">
                <a:extLst>
                  <a:ext uri="{FF2B5EF4-FFF2-40B4-BE49-F238E27FC236}">
                    <a16:creationId xmlns:a16="http://schemas.microsoft.com/office/drawing/2014/main" id="{BE8179DD-7D5D-6086-2CC6-8C7FCF404671}"/>
                  </a:ext>
                </a:extLst>
              </p:cNvPr>
              <p:cNvSpPr/>
              <p:nvPr userDrawn="1"/>
            </p:nvSpPr>
            <p:spPr>
              <a:xfrm>
                <a:off x="-5789710" y="314957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6" name="Ovaal 175">
                <a:extLst>
                  <a:ext uri="{FF2B5EF4-FFF2-40B4-BE49-F238E27FC236}">
                    <a16:creationId xmlns:a16="http://schemas.microsoft.com/office/drawing/2014/main" id="{7B39C620-54F2-2B43-D4AB-9374073D4767}"/>
                  </a:ext>
                </a:extLst>
              </p:cNvPr>
              <p:cNvSpPr/>
              <p:nvPr userDrawn="1"/>
            </p:nvSpPr>
            <p:spPr>
              <a:xfrm>
                <a:off x="-5789710" y="392648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Ovaal 176">
                <a:extLst>
                  <a:ext uri="{FF2B5EF4-FFF2-40B4-BE49-F238E27FC236}">
                    <a16:creationId xmlns:a16="http://schemas.microsoft.com/office/drawing/2014/main" id="{16EBB5A7-6329-AD70-B664-AD7D716D30EA}"/>
                  </a:ext>
                </a:extLst>
              </p:cNvPr>
              <p:cNvSpPr/>
              <p:nvPr userDrawn="1"/>
            </p:nvSpPr>
            <p:spPr>
              <a:xfrm>
                <a:off x="-5789710" y="466131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178" name="Ovaal 177">
                <a:extLst>
                  <a:ext uri="{FF2B5EF4-FFF2-40B4-BE49-F238E27FC236}">
                    <a16:creationId xmlns:a16="http://schemas.microsoft.com/office/drawing/2014/main" id="{FA46297D-CE56-21E3-92C4-1B0ABE643538}"/>
                  </a:ext>
                </a:extLst>
              </p:cNvPr>
              <p:cNvSpPr/>
              <p:nvPr userDrawn="1"/>
            </p:nvSpPr>
            <p:spPr>
              <a:xfrm>
                <a:off x="-5789710" y="5561202"/>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179" name="Ovaal 178">
                <a:extLst>
                  <a:ext uri="{FF2B5EF4-FFF2-40B4-BE49-F238E27FC236}">
                    <a16:creationId xmlns:a16="http://schemas.microsoft.com/office/drawing/2014/main" id="{C436677B-2C79-ECDF-9C5E-7946AB865C11}"/>
                  </a:ext>
                </a:extLst>
              </p:cNvPr>
              <p:cNvSpPr/>
              <p:nvPr userDrawn="1"/>
            </p:nvSpPr>
            <p:spPr>
              <a:xfrm>
                <a:off x="-5789710" y="6461088"/>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80" name="Ovaal 179">
                <a:extLst>
                  <a:ext uri="{FF2B5EF4-FFF2-40B4-BE49-F238E27FC236}">
                    <a16:creationId xmlns:a16="http://schemas.microsoft.com/office/drawing/2014/main" id="{2DC6EF4E-335F-1606-746C-581F831DB045}"/>
                  </a:ext>
                </a:extLst>
              </p:cNvPr>
              <p:cNvSpPr/>
              <p:nvPr userDrawn="1"/>
            </p:nvSpPr>
            <p:spPr>
              <a:xfrm>
                <a:off x="-5789710" y="7360972"/>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82" name="Rechthoek 181">
                <a:extLst>
                  <a:ext uri="{FF2B5EF4-FFF2-40B4-BE49-F238E27FC236}">
                    <a16:creationId xmlns:a16="http://schemas.microsoft.com/office/drawing/2014/main" id="{159F7F39-65B9-67D9-FFD0-B19A8B8E971D}"/>
                  </a:ext>
                </a:extLst>
              </p:cNvPr>
              <p:cNvSpPr/>
              <p:nvPr userDrawn="1"/>
            </p:nvSpPr>
            <p:spPr>
              <a:xfrm>
                <a:off x="-5232114" y="5429880"/>
                <a:ext cx="7214026" cy="63698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chemeClr val="tx1"/>
                    </a:solidFill>
                    <a:latin typeface="+mn-lt"/>
                    <a:ea typeface="+mn-ea"/>
                    <a:cs typeface="+mn-cs"/>
                  </a:rPr>
                  <a:t>A. 	Alfabetische opsomming</a:t>
                </a:r>
              </a:p>
            </p:txBody>
          </p:sp>
          <p:sp>
            <p:nvSpPr>
              <p:cNvPr id="183" name="Rechthoek 182">
                <a:extLst>
                  <a:ext uri="{FF2B5EF4-FFF2-40B4-BE49-F238E27FC236}">
                    <a16:creationId xmlns:a16="http://schemas.microsoft.com/office/drawing/2014/main" id="{BB024B64-B7B4-1907-0D6E-045575F08FCC}"/>
                  </a:ext>
                </a:extLst>
              </p:cNvPr>
              <p:cNvSpPr/>
              <p:nvPr userDrawn="1"/>
            </p:nvSpPr>
            <p:spPr>
              <a:xfrm>
                <a:off x="-5173350" y="6458039"/>
                <a:ext cx="4189690" cy="491318"/>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8000" b="1" kern="1200" noProof="0" dirty="0">
                    <a:solidFill>
                      <a:srgbClr val="2C4C49"/>
                    </a:solidFill>
                    <a:latin typeface="+mj-lt"/>
                    <a:ea typeface="+mn-ea"/>
                    <a:cs typeface="+mn-cs"/>
                  </a:rPr>
                  <a:t>Titelkop 1</a:t>
                </a:r>
              </a:p>
            </p:txBody>
          </p:sp>
          <p:sp>
            <p:nvSpPr>
              <p:cNvPr id="184" name="Rechthoek 183">
                <a:extLst>
                  <a:ext uri="{FF2B5EF4-FFF2-40B4-BE49-F238E27FC236}">
                    <a16:creationId xmlns:a16="http://schemas.microsoft.com/office/drawing/2014/main" id="{1A08C6BD-56C5-CF5D-DBE0-C5674ED292A2}"/>
                  </a:ext>
                </a:extLst>
              </p:cNvPr>
              <p:cNvSpPr/>
              <p:nvPr userDrawn="1"/>
            </p:nvSpPr>
            <p:spPr>
              <a:xfrm>
                <a:off x="-5103248" y="7298779"/>
                <a:ext cx="3871785" cy="62793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7000" b="0" kern="1200" noProof="0" dirty="0">
                    <a:solidFill>
                      <a:srgbClr val="2C4C49"/>
                    </a:solidFill>
                    <a:latin typeface="+mj-lt"/>
                    <a:ea typeface="+mn-ea"/>
                    <a:cs typeface="+mn-cs"/>
                  </a:rPr>
                  <a:t>Titelkop 2</a:t>
                </a:r>
              </a:p>
            </p:txBody>
          </p:sp>
        </p:grpSp>
        <p:sp>
          <p:nvSpPr>
            <p:cNvPr id="5" name="Ovaal 4">
              <a:extLst>
                <a:ext uri="{FF2B5EF4-FFF2-40B4-BE49-F238E27FC236}">
                  <a16:creationId xmlns:a16="http://schemas.microsoft.com/office/drawing/2014/main" id="{95598C81-234F-CEB8-0369-6AA9293FF71A}"/>
                </a:ext>
              </a:extLst>
            </p:cNvPr>
            <p:cNvSpPr/>
            <p:nvPr userDrawn="1"/>
          </p:nvSpPr>
          <p:spPr>
            <a:xfrm>
              <a:off x="-7229870" y="10119171"/>
              <a:ext cx="372130" cy="442327"/>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8" name="Groep 7">
              <a:extLst>
                <a:ext uri="{FF2B5EF4-FFF2-40B4-BE49-F238E27FC236}">
                  <a16:creationId xmlns:a16="http://schemas.microsoft.com/office/drawing/2014/main" id="{3FC50D05-D2B2-583E-A5CD-1FC02D7D1BF2}"/>
                </a:ext>
              </a:extLst>
            </p:cNvPr>
            <p:cNvGrpSpPr/>
            <p:nvPr userDrawn="1"/>
          </p:nvGrpSpPr>
          <p:grpSpPr>
            <a:xfrm>
              <a:off x="-7246534" y="9313153"/>
              <a:ext cx="5201240" cy="517986"/>
              <a:chOff x="-7246534" y="9313153"/>
              <a:chExt cx="5201240" cy="517986"/>
            </a:xfrm>
          </p:grpSpPr>
          <p:sp>
            <p:nvSpPr>
              <p:cNvPr id="3" name="Ovaal 2">
                <a:extLst>
                  <a:ext uri="{FF2B5EF4-FFF2-40B4-BE49-F238E27FC236}">
                    <a16:creationId xmlns:a16="http://schemas.microsoft.com/office/drawing/2014/main" id="{5FD04D28-471E-9323-E28B-E93709C52AB0}"/>
                  </a:ext>
                </a:extLst>
              </p:cNvPr>
              <p:cNvSpPr/>
              <p:nvPr userDrawn="1"/>
            </p:nvSpPr>
            <p:spPr>
              <a:xfrm>
                <a:off x="-7246534" y="9313153"/>
                <a:ext cx="372130" cy="442327"/>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6" name="Rechthoek 5">
                <a:extLst>
                  <a:ext uri="{FF2B5EF4-FFF2-40B4-BE49-F238E27FC236}">
                    <a16:creationId xmlns:a16="http://schemas.microsoft.com/office/drawing/2014/main" id="{D699E020-875F-939D-2F48-37BB672C8EC1}"/>
                  </a:ext>
                </a:extLst>
              </p:cNvPr>
              <p:cNvSpPr/>
              <p:nvPr userDrawn="1"/>
            </p:nvSpPr>
            <p:spPr>
              <a:xfrm>
                <a:off x="-6435047" y="9388812"/>
                <a:ext cx="4389753" cy="44232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1" kern="1200" noProof="0" dirty="0">
                    <a:solidFill>
                      <a:srgbClr val="2C4C49"/>
                    </a:solidFill>
                    <a:latin typeface="+mj-lt"/>
                    <a:ea typeface="+mn-ea"/>
                    <a:cs typeface="+mn-cs"/>
                  </a:rPr>
                  <a:t>Subtitel</a:t>
                </a:r>
              </a:p>
            </p:txBody>
          </p:sp>
        </p:grpSp>
        <p:sp>
          <p:nvSpPr>
            <p:cNvPr id="7" name="Rechthoek 6">
              <a:extLst>
                <a:ext uri="{FF2B5EF4-FFF2-40B4-BE49-F238E27FC236}">
                  <a16:creationId xmlns:a16="http://schemas.microsoft.com/office/drawing/2014/main" id="{DDB1976E-9C56-EC6D-A80C-6D616294E52B}"/>
                </a:ext>
              </a:extLst>
            </p:cNvPr>
            <p:cNvSpPr/>
            <p:nvPr userDrawn="1"/>
          </p:nvSpPr>
          <p:spPr>
            <a:xfrm>
              <a:off x="-6460352" y="10150765"/>
              <a:ext cx="4389753" cy="44232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rgbClr val="2C4C49"/>
                  </a:solidFill>
                  <a:latin typeface="Georgia" panose="02040502050405020303" pitchFamily="18" charset="0"/>
                  <a:ea typeface="Cambria" panose="02040503050406030204" pitchFamily="18" charset="0"/>
                  <a:cs typeface="+mn-cs"/>
                </a:rPr>
                <a:t>Quote</a:t>
              </a:r>
            </a:p>
          </p:txBody>
        </p:sp>
      </p:grpSp>
      <p:sp>
        <p:nvSpPr>
          <p:cNvPr id="13" name="Rechthoek 12">
            <a:extLst>
              <a:ext uri="{FF2B5EF4-FFF2-40B4-BE49-F238E27FC236}">
                <a16:creationId xmlns:a16="http://schemas.microsoft.com/office/drawing/2014/main" id="{A0C5D557-01C3-A9AA-0B38-E9AD24F4508B}"/>
              </a:ext>
            </a:extLst>
          </p:cNvPr>
          <p:cNvSpPr/>
          <p:nvPr userDrawn="1"/>
        </p:nvSpPr>
        <p:spPr>
          <a:xfrm>
            <a:off x="-7740955" y="-431081"/>
            <a:ext cx="6454084" cy="407708"/>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mj-lt"/>
                <a:cs typeface="Segoe UI Light" panose="020B0502040204020203" pitchFamily="34" charset="0"/>
              </a:rPr>
              <a:t>Hoe werken tekstniveaus?</a:t>
            </a:r>
          </a:p>
        </p:txBody>
      </p:sp>
      <p:pic>
        <p:nvPicPr>
          <p:cNvPr id="14" name="Graphic 13" descr="Informatie met effen opvulling">
            <a:extLst>
              <a:ext uri="{FF2B5EF4-FFF2-40B4-BE49-F238E27FC236}">
                <a16:creationId xmlns:a16="http://schemas.microsoft.com/office/drawing/2014/main" id="{F5F23D21-B732-A10D-137A-4AEA5A7A4A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80001" y="-688932"/>
            <a:ext cx="705716" cy="705716"/>
          </a:xfrm>
          <a:prstGeom prst="rect">
            <a:avLst/>
          </a:prstGeom>
        </p:spPr>
      </p:pic>
    </p:spTree>
    <p:extLst>
      <p:ext uri="{BB962C8B-B14F-4D97-AF65-F5344CB8AC3E}">
        <p14:creationId xmlns:p14="http://schemas.microsoft.com/office/powerpoint/2010/main" val="1488238103"/>
      </p:ext>
    </p:extLst>
  </p:cSld>
  <p:clrMap bg1="lt1" tx1="dk1" bg2="lt2" tx2="dk2" accent1="accent1" accent2="accent2" accent3="accent3" accent4="accent4" accent5="accent5" accent6="accent6" hlink="hlink" folHlink="folHlink"/>
  <p:sldLayoutIdLst>
    <p:sldLayoutId id="2147483713" r:id="rId1"/>
    <p:sldLayoutId id="2147483712" r:id="rId2"/>
    <p:sldLayoutId id="2147483710" r:id="rId3"/>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450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0" marR="0" indent="-5715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4000" b="0" kern="1200">
          <a:solidFill>
            <a:schemeClr val="tx1"/>
          </a:solidFill>
          <a:latin typeface="+mn-lt"/>
          <a:ea typeface="+mn-ea"/>
          <a:cs typeface="+mn-cs"/>
        </a:defRPr>
      </a:lvl2pPr>
      <a:lvl3pPr marL="1485900" indent="-5715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3pPr>
      <a:lvl4pPr marL="742950" indent="-742950" algn="l" defTabSz="914400" rtl="0" eaLnBrk="1" latinLnBrk="0" hangingPunct="1">
        <a:lnSpc>
          <a:spcPct val="90000"/>
        </a:lnSpc>
        <a:spcBef>
          <a:spcPts val="500"/>
        </a:spcBef>
        <a:buFont typeface="+mj-lt"/>
        <a:buAutoNum type="arabicPeriod"/>
        <a:defRPr sz="4000" b="0" kern="1200">
          <a:solidFill>
            <a:schemeClr val="tx1"/>
          </a:solidFill>
          <a:latin typeface="+mn-lt"/>
          <a:ea typeface="+mn-ea"/>
          <a:cs typeface="+mn-cs"/>
        </a:defRPr>
      </a:lvl4pPr>
      <a:lvl5pPr marL="723900" indent="-723900" algn="l" defTabSz="914400" rtl="0" eaLnBrk="1" latinLnBrk="0" hangingPunct="1">
        <a:lnSpc>
          <a:spcPct val="90000"/>
        </a:lnSpc>
        <a:spcBef>
          <a:spcPts val="500"/>
        </a:spcBef>
        <a:buFont typeface="+mj-lt"/>
        <a:buAutoNum type="alphaUcPeriod"/>
        <a:defRPr sz="4000" b="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8000" b="1" kern="1200">
          <a:solidFill>
            <a:srgbClr val="2C4C49"/>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7000" b="0" kern="1200">
          <a:solidFill>
            <a:srgbClr val="2C4C49"/>
          </a:solidFill>
          <a:latin typeface="+mj-lt"/>
          <a:ea typeface="+mn-ea"/>
          <a:cs typeface="+mn-cs"/>
        </a:defRPr>
      </a:lvl7pPr>
      <a:lvl8pPr marL="0" indent="0" algn="l" defTabSz="914400" rtl="0" eaLnBrk="1" latinLnBrk="0" hangingPunct="1">
        <a:lnSpc>
          <a:spcPct val="90000"/>
        </a:lnSpc>
        <a:spcBef>
          <a:spcPts val="500"/>
        </a:spcBef>
        <a:buFont typeface="+mj-lt"/>
        <a:buNone/>
        <a:defRPr sz="4000" b="1" kern="1200">
          <a:solidFill>
            <a:srgbClr val="2C4C49"/>
          </a:solidFill>
          <a:latin typeface="+mj-lt"/>
          <a:ea typeface="+mn-ea"/>
          <a:cs typeface="+mn-cs"/>
        </a:defRPr>
      </a:lvl8pPr>
      <a:lvl9pPr marL="0" indent="0" algn="l" defTabSz="914400" rtl="0" eaLnBrk="1" latinLnBrk="0" hangingPunct="1">
        <a:lnSpc>
          <a:spcPct val="90000"/>
        </a:lnSpc>
        <a:spcBef>
          <a:spcPts val="500"/>
        </a:spcBef>
        <a:buFont typeface="+mj-lt"/>
        <a:buNone/>
        <a:defRPr sz="4000" b="0" kern="1200">
          <a:solidFill>
            <a:srgbClr val="2C4C49"/>
          </a:solidFill>
          <a:latin typeface="Georgia" panose="02040502050405020303" pitchFamily="18" charset="0"/>
          <a:ea typeface="Cambria" panose="02040503050406030204" pitchFamily="18" charset="0"/>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ACA59F-A0BA-C60C-A355-CC143103402F}"/>
              </a:ext>
            </a:extLst>
          </p:cNvPr>
          <p:cNvSpPr>
            <a:spLocks noGrp="1"/>
          </p:cNvSpPr>
          <p:nvPr>
            <p:ph type="title"/>
          </p:nvPr>
        </p:nvSpPr>
        <p:spPr>
          <a:xfrm>
            <a:off x="1382713" y="601663"/>
            <a:ext cx="17338675" cy="2185987"/>
          </a:xfrm>
          <a:prstGeom prst="rect">
            <a:avLst/>
          </a:prstGeom>
        </p:spPr>
        <p:txBody>
          <a:bodyPr vert="horz" lIns="91440" tIns="45720" rIns="91440" bIns="45720" rtlCol="0" anchor="ctr">
            <a:normAutofit/>
          </a:bodyPr>
          <a:lstStyle/>
          <a:p>
            <a:r>
              <a:rPr lang="nl-NL" dirty="0"/>
              <a:t>Klik om stijl te bewerken</a:t>
            </a:r>
          </a:p>
        </p:txBody>
      </p:sp>
      <p:sp>
        <p:nvSpPr>
          <p:cNvPr id="173" name="Tijdelijke aanduiding voor dianummer 5">
            <a:extLst>
              <a:ext uri="{FF2B5EF4-FFF2-40B4-BE49-F238E27FC236}">
                <a16:creationId xmlns:a16="http://schemas.microsoft.com/office/drawing/2014/main" id="{2A7DFC84-F7D3-B90F-D8CC-E95224038EDE}"/>
              </a:ext>
            </a:extLst>
          </p:cNvPr>
          <p:cNvSpPr>
            <a:spLocks noGrp="1"/>
          </p:cNvSpPr>
          <p:nvPr userDrawn="1">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4" name="Tijdelijke aanduiding voor tekst 2">
            <a:extLst>
              <a:ext uri="{FF2B5EF4-FFF2-40B4-BE49-F238E27FC236}">
                <a16:creationId xmlns:a16="http://schemas.microsoft.com/office/drawing/2014/main" id="{69788772-8245-9630-7B52-F34835794C50}"/>
              </a:ext>
            </a:extLst>
          </p:cNvPr>
          <p:cNvSpPr>
            <a:spLocks noGrp="1"/>
          </p:cNvSpPr>
          <p:nvPr>
            <p:ph type="body" idx="1"/>
          </p:nvPr>
        </p:nvSpPr>
        <p:spPr>
          <a:xfrm>
            <a:off x="1385330" y="3065727"/>
            <a:ext cx="17336058" cy="5541276"/>
          </a:xfrm>
          <a:prstGeom prst="rect">
            <a:avLst/>
          </a:prstGeom>
        </p:spPr>
        <p:txBody>
          <a:bodyPr vert="horz" lIns="0" tIns="108000" rIns="0" bIns="108000" rtlCol="0">
            <a:noAutofit/>
          </a:body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sz="10000" b="1" dirty="0">
              <a:solidFill>
                <a:srgbClr val="2C4C49"/>
              </a:solidFill>
            </a:endParaRPr>
          </a:p>
        </p:txBody>
      </p:sp>
      <p:grpSp>
        <p:nvGrpSpPr>
          <p:cNvPr id="3" name="Groep 2">
            <a:extLst>
              <a:ext uri="{FF2B5EF4-FFF2-40B4-BE49-F238E27FC236}">
                <a16:creationId xmlns:a16="http://schemas.microsoft.com/office/drawing/2014/main" id="{1B219B43-070F-A0E0-AD00-0AEBDEF07694}"/>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5" name="Rechthoek 4">
              <a:extLst>
                <a:ext uri="{FF2B5EF4-FFF2-40B4-BE49-F238E27FC236}">
                  <a16:creationId xmlns:a16="http://schemas.microsoft.com/office/drawing/2014/main" id="{758E81B8-D2C8-DE8E-5147-31BAB53549C2}"/>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6" name="Rechthoek 5">
              <a:extLst>
                <a:ext uri="{FF2B5EF4-FFF2-40B4-BE49-F238E27FC236}">
                  <a16:creationId xmlns:a16="http://schemas.microsoft.com/office/drawing/2014/main" id="{5CE37C1F-4976-109D-B72E-A2EF983BA240}"/>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7" name="Rechte verbindingslijn 6">
              <a:extLst>
                <a:ext uri="{FF2B5EF4-FFF2-40B4-BE49-F238E27FC236}">
                  <a16:creationId xmlns:a16="http://schemas.microsoft.com/office/drawing/2014/main" id="{86696DFC-8DE6-58AE-75C2-1855A729BBE1}"/>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8" name="Rechte verbindingslijn 7">
              <a:extLst>
                <a:ext uri="{FF2B5EF4-FFF2-40B4-BE49-F238E27FC236}">
                  <a16:creationId xmlns:a16="http://schemas.microsoft.com/office/drawing/2014/main" id="{0CA1CB62-98D7-7B5B-42F8-E50E632DD1E9}"/>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9" name="Rechthoek 8">
              <a:extLst>
                <a:ext uri="{FF2B5EF4-FFF2-40B4-BE49-F238E27FC236}">
                  <a16:creationId xmlns:a16="http://schemas.microsoft.com/office/drawing/2014/main" id="{CCEF509D-8D45-24DF-ECA7-78EBDA519F84}"/>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10" name="Rechte verbindingslijn 9">
              <a:extLst>
                <a:ext uri="{FF2B5EF4-FFF2-40B4-BE49-F238E27FC236}">
                  <a16:creationId xmlns:a16="http://schemas.microsoft.com/office/drawing/2014/main" id="{A2C6EDFB-1694-8773-BF20-C06C68AFF657}"/>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13" name="Rechthoek 12">
              <a:extLst>
                <a:ext uri="{FF2B5EF4-FFF2-40B4-BE49-F238E27FC236}">
                  <a16:creationId xmlns:a16="http://schemas.microsoft.com/office/drawing/2014/main" id="{FE7B54B6-6300-69E3-51FB-226D558DBD3B}"/>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14" name="Groep 13">
              <a:extLst>
                <a:ext uri="{FF2B5EF4-FFF2-40B4-BE49-F238E27FC236}">
                  <a16:creationId xmlns:a16="http://schemas.microsoft.com/office/drawing/2014/main" id="{C1A92FC4-91C3-70F9-27E8-08A90301778C}"/>
                </a:ext>
              </a:extLst>
            </p:cNvPr>
            <p:cNvGrpSpPr/>
            <p:nvPr userDrawn="1"/>
          </p:nvGrpSpPr>
          <p:grpSpPr>
            <a:xfrm>
              <a:off x="21074462" y="2302912"/>
              <a:ext cx="825500" cy="209550"/>
              <a:chOff x="13886951" y="1365027"/>
              <a:chExt cx="825500" cy="209550"/>
            </a:xfrm>
          </p:grpSpPr>
          <p:sp>
            <p:nvSpPr>
              <p:cNvPr id="193" name="Rechthoek 192">
                <a:extLst>
                  <a:ext uri="{FF2B5EF4-FFF2-40B4-BE49-F238E27FC236}">
                    <a16:creationId xmlns:a16="http://schemas.microsoft.com/office/drawing/2014/main" id="{8680D5B8-63A4-2B3D-E8F0-E76934107823}"/>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194" name="Rechte verbindingslijn 193">
                <a:extLst>
                  <a:ext uri="{FF2B5EF4-FFF2-40B4-BE49-F238E27FC236}">
                    <a16:creationId xmlns:a16="http://schemas.microsoft.com/office/drawing/2014/main" id="{E21679FB-A32C-764C-345D-57DBEBBAEC0E}"/>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195" name="Gelijkbenige driehoek 183">
                <a:extLst>
                  <a:ext uri="{FF2B5EF4-FFF2-40B4-BE49-F238E27FC236}">
                    <a16:creationId xmlns:a16="http://schemas.microsoft.com/office/drawing/2014/main" id="{4D4E7BD3-88E0-3C5F-4804-30EA141949B1}"/>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93" name="Groep 92">
              <a:extLst>
                <a:ext uri="{FF2B5EF4-FFF2-40B4-BE49-F238E27FC236}">
                  <a16:creationId xmlns:a16="http://schemas.microsoft.com/office/drawing/2014/main" id="{935EF684-1006-C3B9-5D4E-84A5A074B16A}"/>
                </a:ext>
              </a:extLst>
            </p:cNvPr>
            <p:cNvGrpSpPr/>
            <p:nvPr userDrawn="1"/>
          </p:nvGrpSpPr>
          <p:grpSpPr>
            <a:xfrm>
              <a:off x="21212603" y="768573"/>
              <a:ext cx="689304" cy="745608"/>
              <a:chOff x="14544344" y="579040"/>
              <a:chExt cx="290597" cy="314334"/>
            </a:xfrm>
          </p:grpSpPr>
          <p:sp>
            <p:nvSpPr>
              <p:cNvPr id="187" name="Rechthoek 186">
                <a:extLst>
                  <a:ext uri="{FF2B5EF4-FFF2-40B4-BE49-F238E27FC236}">
                    <a16:creationId xmlns:a16="http://schemas.microsoft.com/office/drawing/2014/main" id="{755B052B-75FF-AFAC-1B0E-F1B608DC7456}"/>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88" name="Ovaal 187">
                <a:extLst>
                  <a:ext uri="{FF2B5EF4-FFF2-40B4-BE49-F238E27FC236}">
                    <a16:creationId xmlns:a16="http://schemas.microsoft.com/office/drawing/2014/main" id="{5909B560-47C1-786F-CA23-C0C26F79AD32}"/>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9" name="Vrije vorm: vorm 177">
                <a:extLst>
                  <a:ext uri="{FF2B5EF4-FFF2-40B4-BE49-F238E27FC236}">
                    <a16:creationId xmlns:a16="http://schemas.microsoft.com/office/drawing/2014/main" id="{569AC830-D65F-FE8D-98C2-B6924D4B8AFF}"/>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90" name="Rechthoek: afgeronde hoeken 178">
                <a:extLst>
                  <a:ext uri="{FF2B5EF4-FFF2-40B4-BE49-F238E27FC236}">
                    <a16:creationId xmlns:a16="http://schemas.microsoft.com/office/drawing/2014/main" id="{E84FA910-5EEE-DA75-C5AC-EB9E8698ED3C}"/>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191" name="Rechte verbindingslijn 190">
                <a:extLst>
                  <a:ext uri="{FF2B5EF4-FFF2-40B4-BE49-F238E27FC236}">
                    <a16:creationId xmlns:a16="http://schemas.microsoft.com/office/drawing/2014/main" id="{5C557071-98BD-5661-CE44-A66178A15FEF}"/>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2" name="Rechte verbindingslijn 191">
                <a:extLst>
                  <a:ext uri="{FF2B5EF4-FFF2-40B4-BE49-F238E27FC236}">
                    <a16:creationId xmlns:a16="http://schemas.microsoft.com/office/drawing/2014/main" id="{11FBAA42-1047-8E97-0365-41120E74E0E0}"/>
                  </a:ext>
                </a:extLst>
              </p:cNvPr>
              <p:cNvCxnSpPr>
                <a:cxnSpLocks/>
                <a:stCxn id="190"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4" name="Rechthoek 93">
              <a:extLst>
                <a:ext uri="{FF2B5EF4-FFF2-40B4-BE49-F238E27FC236}">
                  <a16:creationId xmlns:a16="http://schemas.microsoft.com/office/drawing/2014/main" id="{52779B61-C0BF-7F9F-EBA2-228E6698DBE6}"/>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95" name="Rechte verbindingslijn 94">
              <a:extLst>
                <a:ext uri="{FF2B5EF4-FFF2-40B4-BE49-F238E27FC236}">
                  <a16:creationId xmlns:a16="http://schemas.microsoft.com/office/drawing/2014/main" id="{4CD96EC3-ED07-3604-31FB-A8BA82E12D7F}"/>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160" name="Rechthoek 159">
              <a:extLst>
                <a:ext uri="{FF2B5EF4-FFF2-40B4-BE49-F238E27FC236}">
                  <a16:creationId xmlns:a16="http://schemas.microsoft.com/office/drawing/2014/main" id="{77740C6A-6665-80B2-F8AA-F09F818A3CD3}"/>
                </a:ext>
              </a:extLst>
            </p:cNvPr>
            <p:cNvSpPr/>
            <p:nvPr userDrawn="1"/>
          </p:nvSpPr>
          <p:spPr>
            <a:xfrm>
              <a:off x="21008262" y="5747445"/>
              <a:ext cx="1491798" cy="919774"/>
            </a:xfrm>
            <a:prstGeom prst="rect">
              <a:avLst/>
            </a:prstGeom>
            <a:blipFill dpi="0" rotWithShape="1">
              <a:blip r:embed="rId6"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161" name="Groep 160">
              <a:extLst>
                <a:ext uri="{FF2B5EF4-FFF2-40B4-BE49-F238E27FC236}">
                  <a16:creationId xmlns:a16="http://schemas.microsoft.com/office/drawing/2014/main" id="{9C292CFD-3061-B591-D1B8-2ECD4093617F}"/>
                </a:ext>
              </a:extLst>
            </p:cNvPr>
            <p:cNvGrpSpPr/>
            <p:nvPr userDrawn="1"/>
          </p:nvGrpSpPr>
          <p:grpSpPr>
            <a:xfrm>
              <a:off x="21865047" y="6018168"/>
              <a:ext cx="1195723" cy="678267"/>
              <a:chOff x="12757284" y="3224292"/>
              <a:chExt cx="1195723" cy="678267"/>
            </a:xfrm>
          </p:grpSpPr>
          <p:sp>
            <p:nvSpPr>
              <p:cNvPr id="165" name="Rechthoek 164">
                <a:extLst>
                  <a:ext uri="{FF2B5EF4-FFF2-40B4-BE49-F238E27FC236}">
                    <a16:creationId xmlns:a16="http://schemas.microsoft.com/office/drawing/2014/main" id="{E76D743A-CE14-59D5-D6D6-62D1CE403DC8}"/>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66" name="Rechthoek 165">
                <a:extLst>
                  <a:ext uri="{FF2B5EF4-FFF2-40B4-BE49-F238E27FC236}">
                    <a16:creationId xmlns:a16="http://schemas.microsoft.com/office/drawing/2014/main" id="{85F985CE-E204-052F-686B-4B2BB3405A11}"/>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167" name="Groep 166">
                <a:extLst>
                  <a:ext uri="{FF2B5EF4-FFF2-40B4-BE49-F238E27FC236}">
                    <a16:creationId xmlns:a16="http://schemas.microsoft.com/office/drawing/2014/main" id="{207918ED-269C-B12A-C038-BBA530085A82}"/>
                  </a:ext>
                </a:extLst>
              </p:cNvPr>
              <p:cNvGrpSpPr/>
              <p:nvPr userDrawn="1"/>
            </p:nvGrpSpPr>
            <p:grpSpPr>
              <a:xfrm>
                <a:off x="12839234" y="3289794"/>
                <a:ext cx="155951" cy="131922"/>
                <a:chOff x="12968836" y="3354170"/>
                <a:chExt cx="404806" cy="342433"/>
              </a:xfrm>
            </p:grpSpPr>
            <p:sp>
              <p:nvSpPr>
                <p:cNvPr id="181" name="Rechthoek: afgeronde hoeken 169">
                  <a:extLst>
                    <a:ext uri="{FF2B5EF4-FFF2-40B4-BE49-F238E27FC236}">
                      <a16:creationId xmlns:a16="http://schemas.microsoft.com/office/drawing/2014/main" id="{795E83E5-2108-5932-DF6C-BA304019272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82" name="Rechthoek 181">
                  <a:extLst>
                    <a:ext uri="{FF2B5EF4-FFF2-40B4-BE49-F238E27FC236}">
                      <a16:creationId xmlns:a16="http://schemas.microsoft.com/office/drawing/2014/main" id="{045894EA-C307-7A8C-3A4C-7E4414FDE3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3" name="Rechthoek 182">
                  <a:extLst>
                    <a:ext uri="{FF2B5EF4-FFF2-40B4-BE49-F238E27FC236}">
                      <a16:creationId xmlns:a16="http://schemas.microsoft.com/office/drawing/2014/main" id="{A0D43133-6D34-0630-A961-C86CFAB3849E}"/>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4" name="Rechthoek 183">
                  <a:extLst>
                    <a:ext uri="{FF2B5EF4-FFF2-40B4-BE49-F238E27FC236}">
                      <a16:creationId xmlns:a16="http://schemas.microsoft.com/office/drawing/2014/main" id="{C59FB460-1B8B-5F50-81E9-02ADC6BD8C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5" name="Rechthoek 184">
                  <a:extLst>
                    <a:ext uri="{FF2B5EF4-FFF2-40B4-BE49-F238E27FC236}">
                      <a16:creationId xmlns:a16="http://schemas.microsoft.com/office/drawing/2014/main" id="{8E272665-3A9E-0FDA-36FE-4AFDEB6AE9B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6" name="Rechthoek 185">
                  <a:extLst>
                    <a:ext uri="{FF2B5EF4-FFF2-40B4-BE49-F238E27FC236}">
                      <a16:creationId xmlns:a16="http://schemas.microsoft.com/office/drawing/2014/main" id="{38EF6E7B-1E1C-6D76-2B81-ADCED264411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168" name="Groep 167">
                <a:extLst>
                  <a:ext uri="{FF2B5EF4-FFF2-40B4-BE49-F238E27FC236}">
                    <a16:creationId xmlns:a16="http://schemas.microsoft.com/office/drawing/2014/main" id="{96A1AB9B-D2D3-039D-6F08-95D47539D4F8}"/>
                  </a:ext>
                </a:extLst>
              </p:cNvPr>
              <p:cNvGrpSpPr/>
              <p:nvPr userDrawn="1"/>
            </p:nvGrpSpPr>
            <p:grpSpPr>
              <a:xfrm>
                <a:off x="12819679" y="3589117"/>
                <a:ext cx="166739" cy="218963"/>
                <a:chOff x="12940828" y="3950597"/>
                <a:chExt cx="432813" cy="568367"/>
              </a:xfrm>
            </p:grpSpPr>
            <p:grpSp>
              <p:nvGrpSpPr>
                <p:cNvPr id="172" name="Groep 171">
                  <a:extLst>
                    <a:ext uri="{FF2B5EF4-FFF2-40B4-BE49-F238E27FC236}">
                      <a16:creationId xmlns:a16="http://schemas.microsoft.com/office/drawing/2014/main" id="{855841F7-48F2-1660-4B58-81A28759C4F7}"/>
                    </a:ext>
                  </a:extLst>
                </p:cNvPr>
                <p:cNvGrpSpPr/>
                <p:nvPr userDrawn="1"/>
              </p:nvGrpSpPr>
              <p:grpSpPr>
                <a:xfrm>
                  <a:off x="13000382" y="4006892"/>
                  <a:ext cx="373259" cy="315747"/>
                  <a:chOff x="12968836" y="3354170"/>
                  <a:chExt cx="404806" cy="342433"/>
                </a:xfrm>
              </p:grpSpPr>
              <p:sp>
                <p:nvSpPr>
                  <p:cNvPr id="175" name="Rechthoek: afgeronde hoeken 163">
                    <a:extLst>
                      <a:ext uri="{FF2B5EF4-FFF2-40B4-BE49-F238E27FC236}">
                        <a16:creationId xmlns:a16="http://schemas.microsoft.com/office/drawing/2014/main" id="{51C23D19-114B-85C1-2A32-41D0CA0EE60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176" name="Rechthoek 175">
                    <a:extLst>
                      <a:ext uri="{FF2B5EF4-FFF2-40B4-BE49-F238E27FC236}">
                        <a16:creationId xmlns:a16="http://schemas.microsoft.com/office/drawing/2014/main" id="{AD58D22A-A082-267E-5B3C-5D387E80BE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77" name="Rechthoek 176">
                    <a:extLst>
                      <a:ext uri="{FF2B5EF4-FFF2-40B4-BE49-F238E27FC236}">
                        <a16:creationId xmlns:a16="http://schemas.microsoft.com/office/drawing/2014/main" id="{BD156DFA-B402-4420-ECF4-AE1E7171637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78" name="Rechthoek 177">
                    <a:extLst>
                      <a:ext uri="{FF2B5EF4-FFF2-40B4-BE49-F238E27FC236}">
                        <a16:creationId xmlns:a16="http://schemas.microsoft.com/office/drawing/2014/main" id="{D643772C-6F3F-078C-F5DE-829294B29A51}"/>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79" name="Rechthoek 178">
                    <a:extLst>
                      <a:ext uri="{FF2B5EF4-FFF2-40B4-BE49-F238E27FC236}">
                        <a16:creationId xmlns:a16="http://schemas.microsoft.com/office/drawing/2014/main" id="{69AB4463-635C-8A4B-6DFD-AB68BCC9C2B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180" name="Rechthoek 179">
                    <a:extLst>
                      <a:ext uri="{FF2B5EF4-FFF2-40B4-BE49-F238E27FC236}">
                        <a16:creationId xmlns:a16="http://schemas.microsoft.com/office/drawing/2014/main" id="{A1268C63-9574-D2FB-12BD-C13D1FF623D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174" name="Boog 173">
                  <a:extLst>
                    <a:ext uri="{FF2B5EF4-FFF2-40B4-BE49-F238E27FC236}">
                      <a16:creationId xmlns:a16="http://schemas.microsoft.com/office/drawing/2014/main" id="{D6834A01-FF6C-360D-7A32-170289086B7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169" name="Tekstvak 168">
                <a:extLst>
                  <a:ext uri="{FF2B5EF4-FFF2-40B4-BE49-F238E27FC236}">
                    <a16:creationId xmlns:a16="http://schemas.microsoft.com/office/drawing/2014/main" id="{4E5AF20F-E453-5238-537B-BF2D4DAE780B}"/>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170" name="Tekstvak 169">
                <a:extLst>
                  <a:ext uri="{FF2B5EF4-FFF2-40B4-BE49-F238E27FC236}">
                    <a16:creationId xmlns:a16="http://schemas.microsoft.com/office/drawing/2014/main" id="{68A55ADF-3689-EA0A-561D-2D81F97398CB}"/>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171" name="Picture 3">
                <a:extLst>
                  <a:ext uri="{FF2B5EF4-FFF2-40B4-BE49-F238E27FC236}">
                    <a16:creationId xmlns:a16="http://schemas.microsoft.com/office/drawing/2014/main" id="{BE4EF56B-BA8C-CA42-5944-05D1D200796B}"/>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2" name="Ovaal 161">
              <a:extLst>
                <a:ext uri="{FF2B5EF4-FFF2-40B4-BE49-F238E27FC236}">
                  <a16:creationId xmlns:a16="http://schemas.microsoft.com/office/drawing/2014/main" id="{E2361784-3232-95A9-A369-51D637C23F28}"/>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163" name="Ovaal 162">
              <a:extLst>
                <a:ext uri="{FF2B5EF4-FFF2-40B4-BE49-F238E27FC236}">
                  <a16:creationId xmlns:a16="http://schemas.microsoft.com/office/drawing/2014/main" id="{54179EAB-86C4-0DD3-16E0-B7A757D5A858}"/>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164" name="Ovaal 163">
              <a:extLst>
                <a:ext uri="{FF2B5EF4-FFF2-40B4-BE49-F238E27FC236}">
                  <a16:creationId xmlns:a16="http://schemas.microsoft.com/office/drawing/2014/main" id="{24A4E3D0-CF07-4F9B-6D4E-BE975FE13D65}"/>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pic>
        <p:nvPicPr>
          <p:cNvPr id="196" name="Graphic 195">
            <a:extLst>
              <a:ext uri="{FF2B5EF4-FFF2-40B4-BE49-F238E27FC236}">
                <a16:creationId xmlns:a16="http://schemas.microsoft.com/office/drawing/2014/main" id="{7B8D7905-F63F-64A7-1B56-C10A1674AE6A}"/>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0557910" y="268647"/>
            <a:ext cx="705716" cy="705716"/>
          </a:xfrm>
          <a:prstGeom prst="rect">
            <a:avLst/>
          </a:prstGeom>
        </p:spPr>
      </p:pic>
      <p:sp>
        <p:nvSpPr>
          <p:cNvPr id="197" name="Rechthoek 196">
            <a:extLst>
              <a:ext uri="{FF2B5EF4-FFF2-40B4-BE49-F238E27FC236}">
                <a16:creationId xmlns:a16="http://schemas.microsoft.com/office/drawing/2014/main" id="{26EFD005-273E-D4B4-6EE8-17B6448B324C}"/>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198" name="Ovaal 197">
            <a:extLst>
              <a:ext uri="{FF2B5EF4-FFF2-40B4-BE49-F238E27FC236}">
                <a16:creationId xmlns:a16="http://schemas.microsoft.com/office/drawing/2014/main" id="{EFD5EAC1-4E92-827D-3A46-7D0C1D4E2DBD}"/>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199" name="Rechte verbindingslijn 198">
            <a:extLst>
              <a:ext uri="{FF2B5EF4-FFF2-40B4-BE49-F238E27FC236}">
                <a16:creationId xmlns:a16="http://schemas.microsoft.com/office/drawing/2014/main" id="{8E5018C2-494E-CC93-DEC2-7A66C0D1A337}"/>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215907837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2" r:id="rId4"/>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450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0" marR="0" indent="-5715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4000" b="0" kern="1200">
          <a:solidFill>
            <a:schemeClr val="tx1"/>
          </a:solidFill>
          <a:latin typeface="+mn-lt"/>
          <a:ea typeface="+mn-ea"/>
          <a:cs typeface="+mn-cs"/>
        </a:defRPr>
      </a:lvl2pPr>
      <a:lvl3pPr marL="1485900" indent="-5715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3pPr>
      <a:lvl4pPr marL="742950" indent="-742950" algn="l" defTabSz="914400" rtl="0" eaLnBrk="1" latinLnBrk="0" hangingPunct="1">
        <a:lnSpc>
          <a:spcPct val="90000"/>
        </a:lnSpc>
        <a:spcBef>
          <a:spcPts val="500"/>
        </a:spcBef>
        <a:buFont typeface="+mj-lt"/>
        <a:buAutoNum type="arabicPeriod"/>
        <a:defRPr sz="4000" b="0" kern="1200">
          <a:solidFill>
            <a:schemeClr val="tx1"/>
          </a:solidFill>
          <a:latin typeface="+mn-lt"/>
          <a:ea typeface="+mn-ea"/>
          <a:cs typeface="+mn-cs"/>
        </a:defRPr>
      </a:lvl4pPr>
      <a:lvl5pPr marL="723900" indent="-723900" algn="l" defTabSz="914400" rtl="0" eaLnBrk="1" latinLnBrk="0" hangingPunct="1">
        <a:lnSpc>
          <a:spcPct val="90000"/>
        </a:lnSpc>
        <a:spcBef>
          <a:spcPts val="500"/>
        </a:spcBef>
        <a:buFont typeface="+mj-lt"/>
        <a:buAutoNum type="alphaUcPeriod"/>
        <a:defRPr sz="4000" b="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8000" b="1" kern="1200">
          <a:solidFill>
            <a:srgbClr val="2C4C49"/>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7000" b="0" kern="1200">
          <a:solidFill>
            <a:srgbClr val="2C4C49"/>
          </a:solidFill>
          <a:latin typeface="+mj-lt"/>
          <a:ea typeface="+mn-ea"/>
          <a:cs typeface="+mn-cs"/>
        </a:defRPr>
      </a:lvl7pPr>
      <a:lvl8pPr marL="0" indent="0" algn="l" defTabSz="914400" rtl="0" eaLnBrk="1" latinLnBrk="0" hangingPunct="1">
        <a:lnSpc>
          <a:spcPct val="90000"/>
        </a:lnSpc>
        <a:spcBef>
          <a:spcPts val="500"/>
        </a:spcBef>
        <a:buFont typeface="+mj-lt"/>
        <a:buNone/>
        <a:defRPr sz="4000" b="1" kern="1200">
          <a:solidFill>
            <a:srgbClr val="2C4C49"/>
          </a:solidFill>
          <a:latin typeface="+mj-lt"/>
          <a:ea typeface="+mn-ea"/>
          <a:cs typeface="+mn-cs"/>
        </a:defRPr>
      </a:lvl8pPr>
      <a:lvl9pPr marL="0" indent="0" algn="l" defTabSz="914400" rtl="0" eaLnBrk="1" latinLnBrk="0" hangingPunct="1">
        <a:lnSpc>
          <a:spcPct val="90000"/>
        </a:lnSpc>
        <a:spcBef>
          <a:spcPts val="500"/>
        </a:spcBef>
        <a:buFont typeface="+mj-lt"/>
        <a:buNone/>
        <a:defRPr sz="4000" b="0" kern="1200">
          <a:solidFill>
            <a:srgbClr val="2C4C49"/>
          </a:solidFill>
          <a:latin typeface="Georgia" panose="02040502050405020303" pitchFamily="18" charset="0"/>
          <a:ea typeface="Cambria" panose="02040503050406030204" pitchFamily="18" charset="0"/>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5">
            <a:extLst>
              <a:ext uri="{FF2B5EF4-FFF2-40B4-BE49-F238E27FC236}">
                <a16:creationId xmlns:a16="http://schemas.microsoft.com/office/drawing/2014/main" id="{2FC04414-4735-A069-D53D-728DB4B377B9}"/>
              </a:ext>
            </a:extLst>
          </p:cNvPr>
          <p:cNvSpPr>
            <a:spLocks noGrp="1"/>
          </p:cNvSpPr>
          <p:nvPr>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15" name="Tijdelijke aanduiding voor titel 6">
            <a:extLst>
              <a:ext uri="{FF2B5EF4-FFF2-40B4-BE49-F238E27FC236}">
                <a16:creationId xmlns:a16="http://schemas.microsoft.com/office/drawing/2014/main" id="{72118A14-50F3-5DA0-EA69-77D4562A32D0}"/>
              </a:ext>
            </a:extLst>
          </p:cNvPr>
          <p:cNvSpPr>
            <a:spLocks noGrp="1"/>
          </p:cNvSpPr>
          <p:nvPr>
            <p:ph type="title"/>
          </p:nvPr>
        </p:nvSpPr>
        <p:spPr>
          <a:xfrm>
            <a:off x="5623824" y="1586260"/>
            <a:ext cx="9220200" cy="762000"/>
          </a:xfrm>
          <a:prstGeom prst="rect">
            <a:avLst/>
          </a:prstGeom>
        </p:spPr>
        <p:txBody>
          <a:bodyPr vert="horz" lIns="0" tIns="0" rIns="0" bIns="0" rtlCol="0" anchor="t" anchorCtr="0">
            <a:normAutofit/>
          </a:bodyPr>
          <a:lstStyle/>
          <a:p>
            <a:r>
              <a:rPr lang="nl-NL" dirty="0"/>
              <a:t>Titelkop 2</a:t>
            </a:r>
          </a:p>
        </p:txBody>
      </p:sp>
    </p:spTree>
    <p:extLst>
      <p:ext uri="{BB962C8B-B14F-4D97-AF65-F5344CB8AC3E}">
        <p14:creationId xmlns:p14="http://schemas.microsoft.com/office/powerpoint/2010/main" val="514184130"/>
      </p:ext>
    </p:extLst>
  </p:cSld>
  <p:clrMap bg1="lt1" tx1="dk1" bg2="lt2" tx2="dk2" accent1="accent1" accent2="accent2" accent3="accent3" accent4="accent4" accent5="accent5" accent6="accent6" hlink="hlink" folHlink="folHlink"/>
  <p:sldLayoutIdLst>
    <p:sldLayoutId id="2147483694" r:id="rId1"/>
    <p:sldLayoutId id="2147483707"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FC0712A-3CB8-5ECF-0981-772D16BC98A0}"/>
              </a:ext>
            </a:extLst>
          </p:cNvPr>
          <p:cNvSpPr>
            <a:spLocks noGrp="1"/>
          </p:cNvSpPr>
          <p:nvPr>
            <p:ph type="title"/>
          </p:nvPr>
        </p:nvSpPr>
        <p:spPr>
          <a:xfrm>
            <a:off x="1382713" y="601663"/>
            <a:ext cx="17338675" cy="2185987"/>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5">
            <a:extLst>
              <a:ext uri="{FF2B5EF4-FFF2-40B4-BE49-F238E27FC236}">
                <a16:creationId xmlns:a16="http://schemas.microsoft.com/office/drawing/2014/main" id="{E29B0642-FACB-2848-43BA-1087D1E60BA6}"/>
              </a:ext>
            </a:extLst>
          </p:cNvPr>
          <p:cNvSpPr>
            <a:spLocks noGrp="1"/>
          </p:cNvSpPr>
          <p:nvPr>
            <p:ph type="body" idx="1"/>
          </p:nvPr>
        </p:nvSpPr>
        <p:spPr>
          <a:xfrm>
            <a:off x="1382713" y="3009900"/>
            <a:ext cx="17338675" cy="7177088"/>
          </a:xfrm>
          <a:prstGeom prst="rect">
            <a:avLst/>
          </a:prstGeom>
        </p:spPr>
        <p:txBody>
          <a:bodyPr vert="horz" lIns="91440" tIns="45720" rIns="91440" bIns="45720" rtlCol="0">
            <a:normAutofit/>
          </a:bodyPr>
          <a:lstStyle/>
          <a:p>
            <a:pPr lvl="0"/>
            <a:r>
              <a:rPr lang="nl-NL" noProof="0" dirty="0"/>
              <a:t>Leestekst</a:t>
            </a:r>
          </a:p>
          <a:p>
            <a:pPr lvl="1"/>
            <a:r>
              <a:rPr lang="nl-NL" noProof="0" dirty="0" err="1"/>
              <a:t>Bullets</a:t>
            </a:r>
            <a:endParaRPr lang="nl-NL" noProof="0" dirty="0"/>
          </a:p>
          <a:p>
            <a:pPr lvl="2"/>
            <a:r>
              <a:rPr lang="nl-NL" noProof="0" dirty="0"/>
              <a:t>Sub-</a:t>
            </a:r>
            <a:r>
              <a:rPr lang="nl-NL" noProof="0" dirty="0" err="1"/>
              <a:t>Bullets</a:t>
            </a:r>
            <a:endParaRPr lang="nl-NL" noProof="0" dirty="0"/>
          </a:p>
          <a:p>
            <a:pPr lvl="3"/>
            <a:r>
              <a:rPr lang="nl-NL" noProof="0" dirty="0"/>
              <a:t>Numerieke opsomming</a:t>
            </a:r>
          </a:p>
          <a:p>
            <a:pPr lvl="4"/>
            <a:r>
              <a:rPr lang="nl-NL" noProof="0" dirty="0"/>
              <a:t>Alfabetische opsomming</a:t>
            </a:r>
          </a:p>
          <a:p>
            <a:pPr lvl="5"/>
            <a:r>
              <a:rPr lang="nl-NL" noProof="0" dirty="0"/>
              <a:t>Titelkop 1</a:t>
            </a:r>
          </a:p>
          <a:p>
            <a:pPr lvl="6"/>
            <a:r>
              <a:rPr lang="nl-NL" noProof="0" dirty="0"/>
              <a:t>Titelkop 2</a:t>
            </a:r>
          </a:p>
          <a:p>
            <a:pPr lvl="7"/>
            <a:r>
              <a:rPr lang="nl-NL" noProof="0" dirty="0"/>
              <a:t>Subtitel</a:t>
            </a:r>
          </a:p>
          <a:p>
            <a:pPr lvl="8"/>
            <a:r>
              <a:rPr lang="nl-NL" noProof="0" dirty="0"/>
              <a:t>Quote</a:t>
            </a:r>
            <a:endParaRPr lang="nl-NL" dirty="0"/>
          </a:p>
        </p:txBody>
      </p:sp>
      <p:sp>
        <p:nvSpPr>
          <p:cNvPr id="13" name="Tijdelijke aanduiding voor dianummer 5">
            <a:extLst>
              <a:ext uri="{FF2B5EF4-FFF2-40B4-BE49-F238E27FC236}">
                <a16:creationId xmlns:a16="http://schemas.microsoft.com/office/drawing/2014/main" id="{2FC04414-4735-A069-D53D-728DB4B377B9}"/>
              </a:ext>
            </a:extLst>
          </p:cNvPr>
          <p:cNvSpPr>
            <a:spLocks noGrp="1"/>
          </p:cNvSpPr>
          <p:nvPr>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grpSp>
        <p:nvGrpSpPr>
          <p:cNvPr id="4" name="Groep 3">
            <a:extLst>
              <a:ext uri="{FF2B5EF4-FFF2-40B4-BE49-F238E27FC236}">
                <a16:creationId xmlns:a16="http://schemas.microsoft.com/office/drawing/2014/main" id="{83B6F2D5-33CC-F003-6B53-6E25A0FFE2EA}"/>
              </a:ext>
              <a:ext uri="{C183D7F6-B498-43B3-948B-1728B52AA6E4}">
                <adec:decorative xmlns:adec="http://schemas.microsoft.com/office/drawing/2017/decorative" val="1"/>
              </a:ext>
            </a:extLst>
          </p:cNvPr>
          <p:cNvGrpSpPr/>
          <p:nvPr userDrawn="1"/>
        </p:nvGrpSpPr>
        <p:grpSpPr>
          <a:xfrm>
            <a:off x="-7757611" y="1"/>
            <a:ext cx="9153957" cy="11309350"/>
            <a:chOff x="-7619481" y="-2605303"/>
            <a:chExt cx="9153957" cy="13888889"/>
          </a:xfrm>
        </p:grpSpPr>
        <p:grpSp>
          <p:nvGrpSpPr>
            <p:cNvPr id="5" name="Groep 4">
              <a:extLst>
                <a:ext uri="{FF2B5EF4-FFF2-40B4-BE49-F238E27FC236}">
                  <a16:creationId xmlns:a16="http://schemas.microsoft.com/office/drawing/2014/main" id="{B78894AB-12CC-92FA-69A9-514C58791ED5}"/>
                </a:ext>
              </a:extLst>
            </p:cNvPr>
            <p:cNvGrpSpPr/>
            <p:nvPr userDrawn="1"/>
          </p:nvGrpSpPr>
          <p:grpSpPr>
            <a:xfrm>
              <a:off x="-7619481" y="-2605303"/>
              <a:ext cx="9153957" cy="13888889"/>
              <a:chOff x="-6091925" y="-682029"/>
              <a:chExt cx="8073837" cy="10257380"/>
            </a:xfrm>
          </p:grpSpPr>
          <p:sp>
            <p:nvSpPr>
              <p:cNvPr id="11" name="Rechthoek 10">
                <a:extLst>
                  <a:ext uri="{FF2B5EF4-FFF2-40B4-BE49-F238E27FC236}">
                    <a16:creationId xmlns:a16="http://schemas.microsoft.com/office/drawing/2014/main" id="{B49E76D6-C31A-8EE7-1797-9AFCDFF4A006}"/>
                  </a:ext>
                </a:extLst>
              </p:cNvPr>
              <p:cNvSpPr/>
              <p:nvPr userDrawn="1"/>
            </p:nvSpPr>
            <p:spPr>
              <a:xfrm>
                <a:off x="-6077234" y="1781115"/>
                <a:ext cx="6362092" cy="779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latin typeface="+mj-lt"/>
                </a:endParaRPr>
              </a:p>
            </p:txBody>
          </p:sp>
          <p:cxnSp>
            <p:nvCxnSpPr>
              <p:cNvPr id="12" name="Rechte verbindingslijn 11">
                <a:extLst>
                  <a:ext uri="{FF2B5EF4-FFF2-40B4-BE49-F238E27FC236}">
                    <a16:creationId xmlns:a16="http://schemas.microsoft.com/office/drawing/2014/main" id="{3F5F2466-AC66-16BA-BF7E-BE7CD1B895B2}"/>
                  </a:ext>
                </a:extLst>
              </p:cNvPr>
              <p:cNvCxnSpPr>
                <a:cxnSpLocks/>
              </p:cNvCxnSpPr>
              <p:nvPr userDrawn="1"/>
            </p:nvCxnSpPr>
            <p:spPr>
              <a:xfrm>
                <a:off x="-5875309" y="9353556"/>
                <a:ext cx="5835904" cy="0"/>
              </a:xfrm>
              <a:prstGeom prst="line">
                <a:avLst/>
              </a:prstGeom>
              <a:noFill/>
              <a:ln w="3175" cap="flat" cmpd="sng" algn="ctr">
                <a:solidFill>
                  <a:srgbClr val="2C4C49"/>
                </a:solidFill>
                <a:prstDash val="solid"/>
              </a:ln>
              <a:effectLst/>
            </p:spPr>
          </p:cxnSp>
          <p:sp>
            <p:nvSpPr>
              <p:cNvPr id="14" name="Rechthoek 13">
                <a:extLst>
                  <a:ext uri="{FF2B5EF4-FFF2-40B4-BE49-F238E27FC236}">
                    <a16:creationId xmlns:a16="http://schemas.microsoft.com/office/drawing/2014/main" id="{58B0AC7A-3803-1FEB-A69E-43F3F0FE95E2}"/>
                  </a:ext>
                </a:extLst>
              </p:cNvPr>
              <p:cNvSpPr/>
              <p:nvPr userDrawn="1"/>
            </p:nvSpPr>
            <p:spPr>
              <a:xfrm>
                <a:off x="-3417341" y="3337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2"/>
                    </a:solidFill>
                    <a:effectLst/>
                    <a:uLnTx/>
                    <a:uFillTx/>
                    <a:latin typeface="+mj-lt"/>
                    <a:cs typeface="Segoe UI Light" panose="020B0502040204020203" pitchFamily="34" charset="0"/>
                  </a:rPr>
                  <a:t>Hoe werken tekstniveaus?</a:t>
                </a:r>
              </a:p>
            </p:txBody>
          </p:sp>
          <p:sp>
            <p:nvSpPr>
              <p:cNvPr id="15" name="Ovaal 14">
                <a:extLst>
                  <a:ext uri="{FF2B5EF4-FFF2-40B4-BE49-F238E27FC236}">
                    <a16:creationId xmlns:a16="http://schemas.microsoft.com/office/drawing/2014/main" id="{B8B3604B-6E4D-C300-ACF4-B943A73CCF5F}"/>
                  </a:ext>
                </a:extLst>
              </p:cNvPr>
              <p:cNvSpPr/>
              <p:nvPr userDrawn="1"/>
            </p:nvSpPr>
            <p:spPr>
              <a:xfrm>
                <a:off x="-5789710" y="244197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 name="Rechte verbindingslijn 15">
                <a:extLst>
                  <a:ext uri="{FF2B5EF4-FFF2-40B4-BE49-F238E27FC236}">
                    <a16:creationId xmlns:a16="http://schemas.microsoft.com/office/drawing/2014/main" id="{FA27D470-3CDE-8F0E-7CF8-8C312C6CA0F3}"/>
                  </a:ext>
                </a:extLst>
              </p:cNvPr>
              <p:cNvCxnSpPr>
                <a:cxnSpLocks/>
              </p:cNvCxnSpPr>
              <p:nvPr userDrawn="1"/>
            </p:nvCxnSpPr>
            <p:spPr>
              <a:xfrm>
                <a:off x="-6077233" y="-682029"/>
                <a:ext cx="5835904" cy="0"/>
              </a:xfrm>
              <a:prstGeom prst="line">
                <a:avLst/>
              </a:prstGeom>
              <a:noFill/>
              <a:ln w="3175" cap="flat" cmpd="sng" algn="ctr">
                <a:solidFill>
                  <a:srgbClr val="2C4C49"/>
                </a:solidFill>
                <a:prstDash val="solid"/>
              </a:ln>
              <a:effectLst/>
            </p:spPr>
          </p:cxnSp>
          <p:grpSp>
            <p:nvGrpSpPr>
              <p:cNvPr id="17" name="Groep 16">
                <a:extLst>
                  <a:ext uri="{FF2B5EF4-FFF2-40B4-BE49-F238E27FC236}">
                    <a16:creationId xmlns:a16="http://schemas.microsoft.com/office/drawing/2014/main" id="{C6065545-26F5-98AE-4AB7-C0CFC27918B5}"/>
                  </a:ext>
                </a:extLst>
              </p:cNvPr>
              <p:cNvGrpSpPr/>
              <p:nvPr userDrawn="1"/>
            </p:nvGrpSpPr>
            <p:grpSpPr>
              <a:xfrm>
                <a:off x="-6091925" y="-387104"/>
                <a:ext cx="5590208" cy="1064899"/>
                <a:chOff x="-3419346" y="368233"/>
                <a:chExt cx="3904920" cy="743862"/>
              </a:xfrm>
            </p:grpSpPr>
            <p:sp>
              <p:nvSpPr>
                <p:cNvPr id="456" name="Rechthoek 455">
                  <a:extLst>
                    <a:ext uri="{FF2B5EF4-FFF2-40B4-BE49-F238E27FC236}">
                      <a16:creationId xmlns:a16="http://schemas.microsoft.com/office/drawing/2014/main" id="{D106BF7F-55DF-5F4B-500E-8DD7F7946DC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457" name="Rechte verbindingslijn 456">
                  <a:extLst>
                    <a:ext uri="{FF2B5EF4-FFF2-40B4-BE49-F238E27FC236}">
                      <a16:creationId xmlns:a16="http://schemas.microsoft.com/office/drawing/2014/main" id="{E7FDCE60-4E55-1A80-7C36-6936FE6953B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8" name="Rechte verbindingslijn 457">
                  <a:extLst>
                    <a:ext uri="{FF2B5EF4-FFF2-40B4-BE49-F238E27FC236}">
                      <a16:creationId xmlns:a16="http://schemas.microsoft.com/office/drawing/2014/main" id="{74B8F2C8-410F-95EA-DEEF-DA0E7700780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9" name="Rechthoek 458">
                  <a:extLst>
                    <a:ext uri="{FF2B5EF4-FFF2-40B4-BE49-F238E27FC236}">
                      <a16:creationId xmlns:a16="http://schemas.microsoft.com/office/drawing/2014/main" id="{3E65D80F-CA29-9ECD-E1F4-431B5DDFCC1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60" name="Groep 459">
                  <a:extLst>
                    <a:ext uri="{FF2B5EF4-FFF2-40B4-BE49-F238E27FC236}">
                      <a16:creationId xmlns:a16="http://schemas.microsoft.com/office/drawing/2014/main" id="{8B8D89D4-768A-8BCD-86CE-9131FA203E19}"/>
                    </a:ext>
                  </a:extLst>
                </p:cNvPr>
                <p:cNvGrpSpPr/>
                <p:nvPr userDrawn="1"/>
              </p:nvGrpSpPr>
              <p:grpSpPr>
                <a:xfrm>
                  <a:off x="-3002834" y="720303"/>
                  <a:ext cx="182598" cy="143759"/>
                  <a:chOff x="-3310843" y="700986"/>
                  <a:chExt cx="182598" cy="143759"/>
                </a:xfrm>
              </p:grpSpPr>
              <p:grpSp>
                <p:nvGrpSpPr>
                  <p:cNvPr id="353" name="Groep 352">
                    <a:extLst>
                      <a:ext uri="{FF2B5EF4-FFF2-40B4-BE49-F238E27FC236}">
                        <a16:creationId xmlns:a16="http://schemas.microsoft.com/office/drawing/2014/main" id="{DC524FE3-8FCE-11A8-08E4-8BF4B58A711F}"/>
                      </a:ext>
                    </a:extLst>
                  </p:cNvPr>
                  <p:cNvGrpSpPr/>
                  <p:nvPr userDrawn="1"/>
                </p:nvGrpSpPr>
                <p:grpSpPr>
                  <a:xfrm>
                    <a:off x="-3310843" y="700986"/>
                    <a:ext cx="182598" cy="143759"/>
                    <a:chOff x="-3310843" y="700986"/>
                    <a:chExt cx="182598" cy="143759"/>
                  </a:xfrm>
                </p:grpSpPr>
                <p:cxnSp>
                  <p:nvCxnSpPr>
                    <p:cNvPr id="357" name="Rechte verbindingslijn 356">
                      <a:extLst>
                        <a:ext uri="{FF2B5EF4-FFF2-40B4-BE49-F238E27FC236}">
                          <a16:creationId xmlns:a16="http://schemas.microsoft.com/office/drawing/2014/main" id="{2B3DB667-B2E4-8551-2542-EAD91C56E90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8" name="Rechte verbindingslijn 357">
                      <a:extLst>
                        <a:ext uri="{FF2B5EF4-FFF2-40B4-BE49-F238E27FC236}">
                          <a16:creationId xmlns:a16="http://schemas.microsoft.com/office/drawing/2014/main" id="{8F2D9363-26F9-B0B4-C3D3-B95049F92E9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9" name="Rechte verbindingslijn 358">
                      <a:extLst>
                        <a:ext uri="{FF2B5EF4-FFF2-40B4-BE49-F238E27FC236}">
                          <a16:creationId xmlns:a16="http://schemas.microsoft.com/office/drawing/2014/main" id="{0E71B2EC-9EF1-B3DE-0A58-BEE7C39DB12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60" name="Rechte verbindingslijn 359">
                      <a:extLst>
                        <a:ext uri="{FF2B5EF4-FFF2-40B4-BE49-F238E27FC236}">
                          <a16:creationId xmlns:a16="http://schemas.microsoft.com/office/drawing/2014/main" id="{A80C02B0-BAD0-C2FE-0FD6-72B6BDCF2CD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61" name="Rechte verbindingslijn 360">
                      <a:extLst>
                        <a:ext uri="{FF2B5EF4-FFF2-40B4-BE49-F238E27FC236}">
                          <a16:creationId xmlns:a16="http://schemas.microsoft.com/office/drawing/2014/main" id="{7EE46B34-C27D-5FB0-996F-846FC0306D1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4" name="Groep 353">
                    <a:extLst>
                      <a:ext uri="{FF2B5EF4-FFF2-40B4-BE49-F238E27FC236}">
                        <a16:creationId xmlns:a16="http://schemas.microsoft.com/office/drawing/2014/main" id="{D581AD60-3A6C-0AD3-A5AA-B4706DF7F19F}"/>
                      </a:ext>
                    </a:extLst>
                  </p:cNvPr>
                  <p:cNvGrpSpPr/>
                  <p:nvPr userDrawn="1"/>
                </p:nvGrpSpPr>
                <p:grpSpPr>
                  <a:xfrm flipH="1">
                    <a:off x="-3310774" y="735854"/>
                    <a:ext cx="88801" cy="72568"/>
                    <a:chOff x="-2091059" y="1395403"/>
                    <a:chExt cx="157316" cy="128558"/>
                  </a:xfrm>
                </p:grpSpPr>
                <p:sp>
                  <p:nvSpPr>
                    <p:cNvPr id="355" name="Rechthoek 354">
                      <a:extLst>
                        <a:ext uri="{FF2B5EF4-FFF2-40B4-BE49-F238E27FC236}">
                          <a16:creationId xmlns:a16="http://schemas.microsoft.com/office/drawing/2014/main" id="{917DD87E-C88B-64E7-2D69-A5EF9F8BF96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6" name="Pijl: punthaak 157">
                      <a:extLst>
                        <a:ext uri="{FF2B5EF4-FFF2-40B4-BE49-F238E27FC236}">
                          <a16:creationId xmlns:a16="http://schemas.microsoft.com/office/drawing/2014/main" id="{582E529C-350D-4C5C-EB03-F50839B0351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61" name="Groep 460">
                  <a:extLst>
                    <a:ext uri="{FF2B5EF4-FFF2-40B4-BE49-F238E27FC236}">
                      <a16:creationId xmlns:a16="http://schemas.microsoft.com/office/drawing/2014/main" id="{636B8DFA-3AB9-7222-DB3C-C6F52BD47D6D}"/>
                    </a:ext>
                  </a:extLst>
                </p:cNvPr>
                <p:cNvGrpSpPr/>
                <p:nvPr userDrawn="1"/>
              </p:nvGrpSpPr>
              <p:grpSpPr>
                <a:xfrm>
                  <a:off x="-3326107" y="720303"/>
                  <a:ext cx="182598" cy="143759"/>
                  <a:chOff x="-3634116" y="700986"/>
                  <a:chExt cx="182598" cy="143759"/>
                </a:xfrm>
              </p:grpSpPr>
              <p:grpSp>
                <p:nvGrpSpPr>
                  <p:cNvPr id="280" name="Groep 279">
                    <a:extLst>
                      <a:ext uri="{FF2B5EF4-FFF2-40B4-BE49-F238E27FC236}">
                        <a16:creationId xmlns:a16="http://schemas.microsoft.com/office/drawing/2014/main" id="{11B8041B-FB8D-902A-81EF-97D53213918F}"/>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12B3DFD2-1C05-9BFA-B21B-22ED0BD3594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ABF87B7F-4BD0-28A3-1F26-E9970BED3E2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B4E263D4-6F99-5CFC-2F83-79C681A44238}"/>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FC19CE71-D1C1-C031-450C-445CA82A3C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52" name="Rechte verbindingslijn 351">
                      <a:extLst>
                        <a:ext uri="{FF2B5EF4-FFF2-40B4-BE49-F238E27FC236}">
                          <a16:creationId xmlns:a16="http://schemas.microsoft.com/office/drawing/2014/main" id="{D0B87A10-0722-D202-8ACC-830B166BEEE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A897BF91-2696-848A-8A7A-3D62F36D7763}"/>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1C103E21-7CF0-F9C7-9B7C-32331F47A34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148">
                      <a:extLst>
                        <a:ext uri="{FF2B5EF4-FFF2-40B4-BE49-F238E27FC236}">
                          <a16:creationId xmlns:a16="http://schemas.microsoft.com/office/drawing/2014/main" id="{C90F451F-412F-0C9B-9E66-9404711A73E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2" name="Rechte verbindingslijn 461">
                  <a:extLst>
                    <a:ext uri="{FF2B5EF4-FFF2-40B4-BE49-F238E27FC236}">
                      <a16:creationId xmlns:a16="http://schemas.microsoft.com/office/drawing/2014/main" id="{8B949D31-65A5-C0AE-E38D-80F1F67B538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63" name="Rechte verbindingslijn 462">
                  <a:extLst>
                    <a:ext uri="{FF2B5EF4-FFF2-40B4-BE49-F238E27FC236}">
                      <a16:creationId xmlns:a16="http://schemas.microsoft.com/office/drawing/2014/main" id="{A8494EA5-5A40-31AF-7836-2847771389C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4" name="Groep 463">
                  <a:extLst>
                    <a:ext uri="{FF2B5EF4-FFF2-40B4-BE49-F238E27FC236}">
                      <a16:creationId xmlns:a16="http://schemas.microsoft.com/office/drawing/2014/main" id="{237645FF-202B-58B3-0561-842CDC025121}"/>
                    </a:ext>
                  </a:extLst>
                </p:cNvPr>
                <p:cNvGrpSpPr/>
                <p:nvPr userDrawn="1"/>
              </p:nvGrpSpPr>
              <p:grpSpPr>
                <a:xfrm>
                  <a:off x="-2425037" y="370226"/>
                  <a:ext cx="357690" cy="330595"/>
                  <a:chOff x="-2721817" y="347336"/>
                  <a:chExt cx="432805" cy="400021"/>
                </a:xfrm>
              </p:grpSpPr>
              <p:sp>
                <p:nvSpPr>
                  <p:cNvPr id="479" name="Rechthoek 478">
                    <a:extLst>
                      <a:ext uri="{FF2B5EF4-FFF2-40B4-BE49-F238E27FC236}">
                        <a16:creationId xmlns:a16="http://schemas.microsoft.com/office/drawing/2014/main" id="{CA4C7A1A-A188-3C21-A90D-C38F3F9FF17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0" name="Groep 269">
                    <a:extLst>
                      <a:ext uri="{FF2B5EF4-FFF2-40B4-BE49-F238E27FC236}">
                        <a16:creationId xmlns:a16="http://schemas.microsoft.com/office/drawing/2014/main" id="{4E217C0D-C0B2-07B7-10DF-C471031281A1}"/>
                      </a:ext>
                    </a:extLst>
                  </p:cNvPr>
                  <p:cNvGrpSpPr/>
                  <p:nvPr userDrawn="1"/>
                </p:nvGrpSpPr>
                <p:grpSpPr>
                  <a:xfrm>
                    <a:off x="-2652453" y="431583"/>
                    <a:ext cx="294076" cy="231526"/>
                    <a:chOff x="-3634116" y="700986"/>
                    <a:chExt cx="182598" cy="143759"/>
                  </a:xfrm>
                </p:grpSpPr>
                <p:grpSp>
                  <p:nvGrpSpPr>
                    <p:cNvPr id="271" name="Groep 270">
                      <a:extLst>
                        <a:ext uri="{FF2B5EF4-FFF2-40B4-BE49-F238E27FC236}">
                          <a16:creationId xmlns:a16="http://schemas.microsoft.com/office/drawing/2014/main" id="{C93BAF31-9FF5-B50E-AF14-47EDBE1E4A2F}"/>
                        </a:ext>
                      </a:extLst>
                    </p:cNvPr>
                    <p:cNvGrpSpPr/>
                    <p:nvPr userDrawn="1"/>
                  </p:nvGrpSpPr>
                  <p:grpSpPr>
                    <a:xfrm>
                      <a:off x="-3634116" y="700986"/>
                      <a:ext cx="182598" cy="143759"/>
                      <a:chOff x="-3634116" y="700986"/>
                      <a:chExt cx="182598" cy="143759"/>
                    </a:xfrm>
                  </p:grpSpPr>
                  <p:cxnSp>
                    <p:nvCxnSpPr>
                      <p:cNvPr id="275" name="Rechte verbindingslijn 274">
                        <a:extLst>
                          <a:ext uri="{FF2B5EF4-FFF2-40B4-BE49-F238E27FC236}">
                            <a16:creationId xmlns:a16="http://schemas.microsoft.com/office/drawing/2014/main" id="{5504697A-DAD7-F1CC-BCEA-EB127FCC4A8E}"/>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8EB5348F-E7D4-FBE0-A15D-C4EA1C708B7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21E9BF8F-16CF-6925-4AF1-84BA9ADC9D5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089FAAF2-4E1C-76A0-5C72-BBFCC5ECF88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992B8720-A885-EB44-3DB4-87791780C10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72" name="Groep 271">
                      <a:extLst>
                        <a:ext uri="{FF2B5EF4-FFF2-40B4-BE49-F238E27FC236}">
                          <a16:creationId xmlns:a16="http://schemas.microsoft.com/office/drawing/2014/main" id="{33E82878-4BC3-1E74-0C75-97CA0DC32FE5}"/>
                        </a:ext>
                      </a:extLst>
                    </p:cNvPr>
                    <p:cNvGrpSpPr/>
                    <p:nvPr userDrawn="1"/>
                  </p:nvGrpSpPr>
                  <p:grpSpPr>
                    <a:xfrm>
                      <a:off x="-3634047" y="735854"/>
                      <a:ext cx="88801" cy="72568"/>
                      <a:chOff x="-2091059" y="1395403"/>
                      <a:chExt cx="157316" cy="128558"/>
                    </a:xfrm>
                  </p:grpSpPr>
                  <p:sp>
                    <p:nvSpPr>
                      <p:cNvPr id="273" name="Rechthoek 272">
                        <a:extLst>
                          <a:ext uri="{FF2B5EF4-FFF2-40B4-BE49-F238E27FC236}">
                            <a16:creationId xmlns:a16="http://schemas.microsoft.com/office/drawing/2014/main" id="{8F8F2E85-7177-A074-4EFA-D2DB8E0871F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Pijl: punthaak 139">
                        <a:extLst>
                          <a:ext uri="{FF2B5EF4-FFF2-40B4-BE49-F238E27FC236}">
                            <a16:creationId xmlns:a16="http://schemas.microsoft.com/office/drawing/2014/main" id="{9DFB3FF0-0DD0-73D0-D1A5-1060CDEBE43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5" name="Groep 464">
                  <a:extLst>
                    <a:ext uri="{FF2B5EF4-FFF2-40B4-BE49-F238E27FC236}">
                      <a16:creationId xmlns:a16="http://schemas.microsoft.com/office/drawing/2014/main" id="{161105B0-C45C-F317-12F9-246887C049B2}"/>
                    </a:ext>
                  </a:extLst>
                </p:cNvPr>
                <p:cNvGrpSpPr/>
                <p:nvPr userDrawn="1"/>
              </p:nvGrpSpPr>
              <p:grpSpPr>
                <a:xfrm>
                  <a:off x="-2425037" y="781500"/>
                  <a:ext cx="357690" cy="330595"/>
                  <a:chOff x="-2721817" y="782525"/>
                  <a:chExt cx="432805" cy="400021"/>
                </a:xfrm>
              </p:grpSpPr>
              <p:sp>
                <p:nvSpPr>
                  <p:cNvPr id="468" name="Rechthoek 467">
                    <a:extLst>
                      <a:ext uri="{FF2B5EF4-FFF2-40B4-BE49-F238E27FC236}">
                        <a16:creationId xmlns:a16="http://schemas.microsoft.com/office/drawing/2014/main" id="{FB685719-5188-C1D1-AB8A-8AA62006F98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9" name="Groep 468">
                    <a:extLst>
                      <a:ext uri="{FF2B5EF4-FFF2-40B4-BE49-F238E27FC236}">
                        <a16:creationId xmlns:a16="http://schemas.microsoft.com/office/drawing/2014/main" id="{ED42C7E4-1A93-7305-2C0B-03314E1FC6AD}"/>
                      </a:ext>
                    </a:extLst>
                  </p:cNvPr>
                  <p:cNvGrpSpPr/>
                  <p:nvPr userDrawn="1"/>
                </p:nvGrpSpPr>
                <p:grpSpPr>
                  <a:xfrm>
                    <a:off x="-2652453" y="866772"/>
                    <a:ext cx="294076" cy="231526"/>
                    <a:chOff x="-3310843" y="700986"/>
                    <a:chExt cx="182598" cy="143759"/>
                  </a:xfrm>
                </p:grpSpPr>
                <p:grpSp>
                  <p:nvGrpSpPr>
                    <p:cNvPr id="470" name="Groep 469">
                      <a:extLst>
                        <a:ext uri="{FF2B5EF4-FFF2-40B4-BE49-F238E27FC236}">
                          <a16:creationId xmlns:a16="http://schemas.microsoft.com/office/drawing/2014/main" id="{7573C6E6-7E08-0099-2191-1DC9D6A22A24}"/>
                        </a:ext>
                      </a:extLst>
                    </p:cNvPr>
                    <p:cNvGrpSpPr/>
                    <p:nvPr userDrawn="1"/>
                  </p:nvGrpSpPr>
                  <p:grpSpPr>
                    <a:xfrm>
                      <a:off x="-3310843" y="700986"/>
                      <a:ext cx="182598" cy="143759"/>
                      <a:chOff x="-3310843" y="700986"/>
                      <a:chExt cx="182598" cy="143759"/>
                    </a:xfrm>
                  </p:grpSpPr>
                  <p:cxnSp>
                    <p:nvCxnSpPr>
                      <p:cNvPr id="474" name="Rechte verbindingslijn 473">
                        <a:extLst>
                          <a:ext uri="{FF2B5EF4-FFF2-40B4-BE49-F238E27FC236}">
                            <a16:creationId xmlns:a16="http://schemas.microsoft.com/office/drawing/2014/main" id="{2D59923A-73DE-23EB-584E-A46E8830390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75" name="Rechte verbindingslijn 474">
                        <a:extLst>
                          <a:ext uri="{FF2B5EF4-FFF2-40B4-BE49-F238E27FC236}">
                            <a16:creationId xmlns:a16="http://schemas.microsoft.com/office/drawing/2014/main" id="{744BEE55-66BA-3805-2991-22F2775328E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6" name="Rechte verbindingslijn 475">
                        <a:extLst>
                          <a:ext uri="{FF2B5EF4-FFF2-40B4-BE49-F238E27FC236}">
                            <a16:creationId xmlns:a16="http://schemas.microsoft.com/office/drawing/2014/main" id="{DD2AB0D0-6C25-15B5-138E-4411F7F88F7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7" name="Rechte verbindingslijn 476">
                        <a:extLst>
                          <a:ext uri="{FF2B5EF4-FFF2-40B4-BE49-F238E27FC236}">
                            <a16:creationId xmlns:a16="http://schemas.microsoft.com/office/drawing/2014/main" id="{5FFEB292-864E-7F66-5EAA-F5D40068059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8" name="Rechte verbindingslijn 477">
                        <a:extLst>
                          <a:ext uri="{FF2B5EF4-FFF2-40B4-BE49-F238E27FC236}">
                            <a16:creationId xmlns:a16="http://schemas.microsoft.com/office/drawing/2014/main" id="{DABACFCE-157C-0A3A-FD63-C2026552B37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71" name="Groep 470">
                      <a:extLst>
                        <a:ext uri="{FF2B5EF4-FFF2-40B4-BE49-F238E27FC236}">
                          <a16:creationId xmlns:a16="http://schemas.microsoft.com/office/drawing/2014/main" id="{789F7A7D-0643-A731-F35F-A91A8FB5DA4B}"/>
                        </a:ext>
                      </a:extLst>
                    </p:cNvPr>
                    <p:cNvGrpSpPr/>
                    <p:nvPr userDrawn="1"/>
                  </p:nvGrpSpPr>
                  <p:grpSpPr>
                    <a:xfrm flipH="1">
                      <a:off x="-3310774" y="735854"/>
                      <a:ext cx="88801" cy="72568"/>
                      <a:chOff x="-2091059" y="1395403"/>
                      <a:chExt cx="157316" cy="128558"/>
                    </a:xfrm>
                  </p:grpSpPr>
                  <p:sp>
                    <p:nvSpPr>
                      <p:cNvPr id="472" name="Rechthoek 471">
                        <a:extLst>
                          <a:ext uri="{FF2B5EF4-FFF2-40B4-BE49-F238E27FC236}">
                            <a16:creationId xmlns:a16="http://schemas.microsoft.com/office/drawing/2014/main" id="{AAC7DDD1-21B3-3702-68C8-1D9546DF35B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3" name="Pijl: punthaak 128">
                        <a:extLst>
                          <a:ext uri="{FF2B5EF4-FFF2-40B4-BE49-F238E27FC236}">
                            <a16:creationId xmlns:a16="http://schemas.microsoft.com/office/drawing/2014/main" id="{0C080CE6-3C61-78F7-AEF8-170A23D2C6E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66" name="Rechthoek 465">
                  <a:extLst>
                    <a:ext uri="{FF2B5EF4-FFF2-40B4-BE49-F238E27FC236}">
                      <a16:creationId xmlns:a16="http://schemas.microsoft.com/office/drawing/2014/main" id="{B77539E9-9A8F-4CF9-E1B1-39CFE54FF14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467" name="Rechthoek 466">
                  <a:extLst>
                    <a:ext uri="{FF2B5EF4-FFF2-40B4-BE49-F238E27FC236}">
                      <a16:creationId xmlns:a16="http://schemas.microsoft.com/office/drawing/2014/main" id="{7CE5E640-A1BC-3D94-10D6-927BD69E6E4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8" name="Rechte verbindingslijn 17">
                <a:extLst>
                  <a:ext uri="{FF2B5EF4-FFF2-40B4-BE49-F238E27FC236}">
                    <a16:creationId xmlns:a16="http://schemas.microsoft.com/office/drawing/2014/main" id="{A2006D4B-A3BF-9E6C-9705-08634DD7865A}"/>
                  </a:ext>
                </a:extLst>
              </p:cNvPr>
              <p:cNvCxnSpPr>
                <a:cxnSpLocks/>
              </p:cNvCxnSpPr>
              <p:nvPr userDrawn="1"/>
            </p:nvCxnSpPr>
            <p:spPr>
              <a:xfrm>
                <a:off x="-6091925" y="830139"/>
                <a:ext cx="5849144" cy="0"/>
              </a:xfrm>
              <a:prstGeom prst="line">
                <a:avLst/>
              </a:prstGeom>
              <a:noFill/>
              <a:ln w="3175" cap="flat" cmpd="sng" algn="ctr">
                <a:solidFill>
                  <a:srgbClr val="2C4C49"/>
                </a:solidFill>
                <a:prstDash val="solid"/>
              </a:ln>
              <a:effectLst/>
            </p:spPr>
          </p:cxnSp>
          <p:sp>
            <p:nvSpPr>
              <p:cNvPr id="19" name="Rechthoek 18">
                <a:extLst>
                  <a:ext uri="{FF2B5EF4-FFF2-40B4-BE49-F238E27FC236}">
                    <a16:creationId xmlns:a16="http://schemas.microsoft.com/office/drawing/2014/main" id="{F0E2864D-1C55-E748-EB2F-BF4023B5ECF8}"/>
                  </a:ext>
                </a:extLst>
              </p:cNvPr>
              <p:cNvSpPr/>
              <p:nvPr userDrawn="1"/>
            </p:nvSpPr>
            <p:spPr>
              <a:xfrm>
                <a:off x="-5195548" y="3261293"/>
                <a:ext cx="2356364" cy="255963"/>
              </a:xfrm>
              <a:prstGeom prst="rect">
                <a:avLst/>
              </a:prstGeom>
              <a:noFill/>
              <a:ln w="25400" cap="flat" cmpd="sng" algn="ctr">
                <a:noFill/>
                <a:prstDash val="solid"/>
              </a:ln>
              <a:effectLst/>
            </p:spPr>
            <p:txBody>
              <a:bodyPr lIns="0" tIns="0" rIns="0" bIns="0" rtlCol="0" anchor="ctr"/>
              <a:lstStyle/>
              <a:p>
                <a:pPr marL="571500" marR="0" lvl="0" indent="-571500" algn="l" defTabSz="36195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nl-NL" sz="4000" kern="1200" noProof="0" dirty="0">
                    <a:ln w="3175">
                      <a:solidFill>
                        <a:schemeClr val="bg1"/>
                      </a:solidFill>
                      <a:miter lim="800000"/>
                    </a:ln>
                    <a:solidFill>
                      <a:schemeClr val="tx1"/>
                    </a:solidFill>
                    <a:latin typeface="Aptos" panose="020B0004020202020204" pitchFamily="34" charset="0"/>
                    <a:ea typeface="+mn-ea"/>
                    <a:cs typeface="+mn-cs"/>
                  </a:rPr>
                  <a:t>Bullets</a:t>
                </a:r>
              </a:p>
            </p:txBody>
          </p:sp>
          <p:sp>
            <p:nvSpPr>
              <p:cNvPr id="20" name="Rechthoek 19">
                <a:extLst>
                  <a:ext uri="{FF2B5EF4-FFF2-40B4-BE49-F238E27FC236}">
                    <a16:creationId xmlns:a16="http://schemas.microsoft.com/office/drawing/2014/main" id="{099A514C-2D61-79D7-D1A2-10756FAC85C6}"/>
                  </a:ext>
                </a:extLst>
              </p:cNvPr>
              <p:cNvSpPr/>
              <p:nvPr userDrawn="1"/>
            </p:nvSpPr>
            <p:spPr>
              <a:xfrm>
                <a:off x="-5021638" y="3825726"/>
                <a:ext cx="5035875" cy="636983"/>
              </a:xfrm>
              <a:prstGeom prst="rect">
                <a:avLst/>
              </a:prstGeom>
              <a:noFill/>
              <a:ln w="25400" cap="flat" cmpd="sng" algn="ctr">
                <a:noFill/>
                <a:prstDash val="solid"/>
              </a:ln>
              <a:effectLst/>
            </p:spPr>
            <p:txBody>
              <a:bodyPr lIns="0" tIns="0" rIns="0" bIns="0" rtlCol="0" anchor="ctr"/>
              <a:lstStyle/>
              <a:p>
                <a:pPr marL="933450" marR="0" lvl="1" indent="-571500" algn="l" defTabSz="36195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nl-NL" sz="4000" kern="1200" noProof="0" dirty="0">
                    <a:ln w="3175">
                      <a:solidFill>
                        <a:schemeClr val="bg1"/>
                      </a:solidFill>
                      <a:miter lim="800000"/>
                    </a:ln>
                    <a:solidFill>
                      <a:schemeClr val="tx2"/>
                    </a:solidFill>
                    <a:latin typeface="+mn-lt"/>
                    <a:ea typeface="+mn-ea"/>
                    <a:cs typeface="+mn-cs"/>
                  </a:rPr>
                  <a:t>Sub-</a:t>
                </a:r>
                <a:r>
                  <a:rPr lang="nl-NL" sz="4000" kern="1200" noProof="0" dirty="0" err="1">
                    <a:ln w="3175">
                      <a:solidFill>
                        <a:schemeClr val="bg1"/>
                      </a:solidFill>
                      <a:miter lim="800000"/>
                    </a:ln>
                    <a:solidFill>
                      <a:schemeClr val="tx2"/>
                    </a:solidFill>
                    <a:latin typeface="+mn-lt"/>
                    <a:ea typeface="+mn-ea"/>
                    <a:cs typeface="+mn-cs"/>
                  </a:rPr>
                  <a:t>bullets</a:t>
                </a:r>
                <a:endParaRPr lang="nl-NL" sz="4000" kern="1200" noProof="0" dirty="0">
                  <a:ln w="3175">
                    <a:solidFill>
                      <a:schemeClr val="bg1"/>
                    </a:solidFill>
                    <a:miter lim="800000"/>
                  </a:ln>
                  <a:solidFill>
                    <a:schemeClr val="tx2"/>
                  </a:solidFill>
                  <a:latin typeface="+mn-lt"/>
                  <a:ea typeface="+mn-ea"/>
                  <a:cs typeface="+mn-cs"/>
                </a:endParaRPr>
              </a:p>
            </p:txBody>
          </p:sp>
          <p:sp>
            <p:nvSpPr>
              <p:cNvPr id="21" name="Rechthoek 20">
                <a:extLst>
                  <a:ext uri="{FF2B5EF4-FFF2-40B4-BE49-F238E27FC236}">
                    <a16:creationId xmlns:a16="http://schemas.microsoft.com/office/drawing/2014/main" id="{6298115C-3408-D4DD-2D10-62BCE2C21B22}"/>
                  </a:ext>
                </a:extLst>
              </p:cNvPr>
              <p:cNvSpPr/>
              <p:nvPr userDrawn="1"/>
            </p:nvSpPr>
            <p:spPr>
              <a:xfrm>
                <a:off x="-5155815" y="2511591"/>
                <a:ext cx="2859117" cy="292324"/>
              </a:xfrm>
              <a:prstGeom prst="rect">
                <a:avLst/>
              </a:prstGeom>
              <a:noFill/>
              <a:ln w="25400" cap="flat" cmpd="sng" algn="ctr">
                <a:noFill/>
                <a:prstDash val="solid"/>
              </a:ln>
              <a:effectLst/>
            </p:spPr>
            <p:txBody>
              <a:bodyPr lIns="0" tIns="0" rIns="0" bIns="0" rtlCol="0" anchor="ctr"/>
              <a:lstStyle/>
              <a:p>
                <a:pPr marL="0" marR="0" lvl="2" indent="0" algn="l" defTabSz="361950" rtl="0" eaLnBrk="1" fontAlgn="auto" latinLnBrk="0" hangingPunct="1">
                  <a:lnSpc>
                    <a:spcPct val="90000"/>
                  </a:lnSpc>
                  <a:spcBef>
                    <a:spcPts val="0"/>
                  </a:spcBef>
                  <a:spcAft>
                    <a:spcPts val="1200"/>
                  </a:spcAft>
                  <a:buClr>
                    <a:schemeClr val="accent2"/>
                  </a:buClr>
                  <a:buSzTx/>
                  <a:buFont typeface="Arial" panose="020B0604020202020204" pitchFamily="34" charset="0"/>
                  <a:buNone/>
                  <a:tabLst/>
                  <a:defRPr/>
                </a:pPr>
                <a:r>
                  <a:rPr lang="nl-NL" sz="4000" kern="1200" noProof="0" dirty="0">
                    <a:ln w="3175">
                      <a:solidFill>
                        <a:schemeClr val="bg1"/>
                      </a:solidFill>
                      <a:miter lim="800000"/>
                    </a:ln>
                    <a:solidFill>
                      <a:schemeClr val="tx1"/>
                    </a:solidFill>
                    <a:latin typeface="+mn-lt"/>
                    <a:ea typeface="+mn-ea"/>
                    <a:cs typeface="+mn-cs"/>
                  </a:rPr>
                  <a:t>Leestekst</a:t>
                </a:r>
              </a:p>
            </p:txBody>
          </p:sp>
          <p:sp>
            <p:nvSpPr>
              <p:cNvPr id="22" name="Rechthoek 21">
                <a:extLst>
                  <a:ext uri="{FF2B5EF4-FFF2-40B4-BE49-F238E27FC236}">
                    <a16:creationId xmlns:a16="http://schemas.microsoft.com/office/drawing/2014/main" id="{DA6F50E8-1C46-9150-A15D-8897B870D116}"/>
                  </a:ext>
                </a:extLst>
              </p:cNvPr>
              <p:cNvSpPr/>
              <p:nvPr userDrawn="1"/>
            </p:nvSpPr>
            <p:spPr>
              <a:xfrm>
                <a:off x="-5173966" y="4708922"/>
                <a:ext cx="4672249" cy="36625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chemeClr val="tx1"/>
                    </a:solidFill>
                    <a:latin typeface="+mj-lt"/>
                    <a:ea typeface="+mn-ea"/>
                    <a:cs typeface="+mn-cs"/>
                  </a:rPr>
                  <a:t>1.	Numeriek opsomming</a:t>
                </a:r>
              </a:p>
            </p:txBody>
          </p:sp>
          <p:sp>
            <p:nvSpPr>
              <p:cNvPr id="23" name="Rechthoek 22">
                <a:extLst>
                  <a:ext uri="{FF2B5EF4-FFF2-40B4-BE49-F238E27FC236}">
                    <a16:creationId xmlns:a16="http://schemas.microsoft.com/office/drawing/2014/main" id="{B9DAB6FE-BE07-4D5D-9AC2-F72CC9E44D18}"/>
                  </a:ext>
                </a:extLst>
              </p:cNvPr>
              <p:cNvSpPr/>
              <p:nvPr userDrawn="1"/>
            </p:nvSpPr>
            <p:spPr>
              <a:xfrm>
                <a:off x="-6077233" y="1145235"/>
                <a:ext cx="5836455"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8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8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cxnSp>
            <p:nvCxnSpPr>
              <p:cNvPr id="24" name="Rechte verbindingslijn 23">
                <a:extLst>
                  <a:ext uri="{FF2B5EF4-FFF2-40B4-BE49-F238E27FC236}">
                    <a16:creationId xmlns:a16="http://schemas.microsoft.com/office/drawing/2014/main" id="{F76BE893-FC5F-8053-E8FA-D9B8659CC98A}"/>
                  </a:ext>
                </a:extLst>
              </p:cNvPr>
              <p:cNvCxnSpPr>
                <a:cxnSpLocks/>
              </p:cNvCxnSpPr>
              <p:nvPr userDrawn="1"/>
            </p:nvCxnSpPr>
            <p:spPr>
              <a:xfrm>
                <a:off x="-5804651" y="1961513"/>
                <a:ext cx="5835904" cy="0"/>
              </a:xfrm>
              <a:prstGeom prst="line">
                <a:avLst/>
              </a:prstGeom>
              <a:noFill/>
              <a:ln w="3175" cap="flat" cmpd="sng" algn="ctr">
                <a:solidFill>
                  <a:srgbClr val="2C4C49"/>
                </a:solidFill>
                <a:prstDash val="solid"/>
              </a:ln>
              <a:effectLst/>
            </p:spPr>
          </p:cxnSp>
          <p:sp>
            <p:nvSpPr>
              <p:cNvPr id="25" name="Ovaal 24">
                <a:extLst>
                  <a:ext uri="{FF2B5EF4-FFF2-40B4-BE49-F238E27FC236}">
                    <a16:creationId xmlns:a16="http://schemas.microsoft.com/office/drawing/2014/main" id="{0ECD7360-892C-5C94-EB19-DF1BC9D579AC}"/>
                  </a:ext>
                </a:extLst>
              </p:cNvPr>
              <p:cNvSpPr/>
              <p:nvPr userDrawn="1"/>
            </p:nvSpPr>
            <p:spPr>
              <a:xfrm>
                <a:off x="-5789710" y="314957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6" name="Ovaal 25">
                <a:extLst>
                  <a:ext uri="{FF2B5EF4-FFF2-40B4-BE49-F238E27FC236}">
                    <a16:creationId xmlns:a16="http://schemas.microsoft.com/office/drawing/2014/main" id="{07341749-F244-BEEE-BF2E-700D63A04BEC}"/>
                  </a:ext>
                </a:extLst>
              </p:cNvPr>
              <p:cNvSpPr/>
              <p:nvPr userDrawn="1"/>
            </p:nvSpPr>
            <p:spPr>
              <a:xfrm>
                <a:off x="-5789710" y="392648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7" name="Ovaal 26">
                <a:extLst>
                  <a:ext uri="{FF2B5EF4-FFF2-40B4-BE49-F238E27FC236}">
                    <a16:creationId xmlns:a16="http://schemas.microsoft.com/office/drawing/2014/main" id="{AC2A92E4-3CC0-B66D-8F59-85698111ED13}"/>
                  </a:ext>
                </a:extLst>
              </p:cNvPr>
              <p:cNvSpPr/>
              <p:nvPr userDrawn="1"/>
            </p:nvSpPr>
            <p:spPr>
              <a:xfrm>
                <a:off x="-5789710" y="466131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BA2FB753-176D-571A-2181-FC3673048DE3}"/>
                  </a:ext>
                </a:extLst>
              </p:cNvPr>
              <p:cNvSpPr/>
              <p:nvPr userDrawn="1"/>
            </p:nvSpPr>
            <p:spPr>
              <a:xfrm>
                <a:off x="-5789710" y="5561202"/>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29" name="Ovaal 28">
                <a:extLst>
                  <a:ext uri="{FF2B5EF4-FFF2-40B4-BE49-F238E27FC236}">
                    <a16:creationId xmlns:a16="http://schemas.microsoft.com/office/drawing/2014/main" id="{842C9A70-3A00-FE84-73AC-DE164184295C}"/>
                  </a:ext>
                </a:extLst>
              </p:cNvPr>
              <p:cNvSpPr/>
              <p:nvPr userDrawn="1"/>
            </p:nvSpPr>
            <p:spPr>
              <a:xfrm>
                <a:off x="-5789710" y="6461088"/>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30" name="Ovaal 29">
                <a:extLst>
                  <a:ext uri="{FF2B5EF4-FFF2-40B4-BE49-F238E27FC236}">
                    <a16:creationId xmlns:a16="http://schemas.microsoft.com/office/drawing/2014/main" id="{56DA91DA-29E6-DA3B-90C0-8B4DD8365A5F}"/>
                  </a:ext>
                </a:extLst>
              </p:cNvPr>
              <p:cNvSpPr/>
              <p:nvPr userDrawn="1"/>
            </p:nvSpPr>
            <p:spPr>
              <a:xfrm>
                <a:off x="-5789710" y="7360972"/>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31" name="Rechthoek 30">
                <a:extLst>
                  <a:ext uri="{FF2B5EF4-FFF2-40B4-BE49-F238E27FC236}">
                    <a16:creationId xmlns:a16="http://schemas.microsoft.com/office/drawing/2014/main" id="{543D2D74-47A7-72A9-709F-AA0A2BAEC6E7}"/>
                  </a:ext>
                </a:extLst>
              </p:cNvPr>
              <p:cNvSpPr/>
              <p:nvPr userDrawn="1"/>
            </p:nvSpPr>
            <p:spPr>
              <a:xfrm>
                <a:off x="-5232114" y="5429880"/>
                <a:ext cx="7214026" cy="63698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chemeClr val="tx1"/>
                    </a:solidFill>
                    <a:latin typeface="+mn-lt"/>
                    <a:ea typeface="+mn-ea"/>
                    <a:cs typeface="+mn-cs"/>
                  </a:rPr>
                  <a:t>A. 	Alfabetische opsomming</a:t>
                </a:r>
              </a:p>
            </p:txBody>
          </p:sp>
          <p:sp>
            <p:nvSpPr>
              <p:cNvPr id="454" name="Rechthoek 453">
                <a:extLst>
                  <a:ext uri="{FF2B5EF4-FFF2-40B4-BE49-F238E27FC236}">
                    <a16:creationId xmlns:a16="http://schemas.microsoft.com/office/drawing/2014/main" id="{0AD59185-2511-9DD4-7C79-7FE46D3F025A}"/>
                  </a:ext>
                </a:extLst>
              </p:cNvPr>
              <p:cNvSpPr/>
              <p:nvPr userDrawn="1"/>
            </p:nvSpPr>
            <p:spPr>
              <a:xfrm>
                <a:off x="-5173350" y="6458039"/>
                <a:ext cx="4189690" cy="491318"/>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8000" b="1" kern="1200" noProof="0" dirty="0">
                    <a:solidFill>
                      <a:srgbClr val="2C4C49"/>
                    </a:solidFill>
                    <a:latin typeface="+mj-lt"/>
                    <a:ea typeface="+mn-ea"/>
                    <a:cs typeface="+mn-cs"/>
                  </a:rPr>
                  <a:t>Titelkop 1</a:t>
                </a:r>
              </a:p>
            </p:txBody>
          </p:sp>
          <p:sp>
            <p:nvSpPr>
              <p:cNvPr id="455" name="Rechthoek 454">
                <a:extLst>
                  <a:ext uri="{FF2B5EF4-FFF2-40B4-BE49-F238E27FC236}">
                    <a16:creationId xmlns:a16="http://schemas.microsoft.com/office/drawing/2014/main" id="{5CBA9462-9D60-DAF7-22B0-EA289396E22B}"/>
                  </a:ext>
                </a:extLst>
              </p:cNvPr>
              <p:cNvSpPr/>
              <p:nvPr userDrawn="1"/>
            </p:nvSpPr>
            <p:spPr>
              <a:xfrm>
                <a:off x="-5103248" y="7298779"/>
                <a:ext cx="3871785" cy="627933"/>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7000" b="0" kern="1200" noProof="0" dirty="0">
                    <a:solidFill>
                      <a:srgbClr val="2C4C49"/>
                    </a:solidFill>
                    <a:latin typeface="+mj-lt"/>
                    <a:ea typeface="+mn-ea"/>
                    <a:cs typeface="+mn-cs"/>
                  </a:rPr>
                  <a:t>Titelkop 2</a:t>
                </a:r>
              </a:p>
            </p:txBody>
          </p:sp>
        </p:grpSp>
        <p:sp>
          <p:nvSpPr>
            <p:cNvPr id="6" name="Ovaal 5">
              <a:extLst>
                <a:ext uri="{FF2B5EF4-FFF2-40B4-BE49-F238E27FC236}">
                  <a16:creationId xmlns:a16="http://schemas.microsoft.com/office/drawing/2014/main" id="{8E56C9BC-A626-97AD-6B23-9CB3B842DDB4}"/>
                </a:ext>
              </a:extLst>
            </p:cNvPr>
            <p:cNvSpPr/>
            <p:nvPr userDrawn="1"/>
          </p:nvSpPr>
          <p:spPr>
            <a:xfrm>
              <a:off x="-7229870" y="10119171"/>
              <a:ext cx="372130" cy="442327"/>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7" name="Groep 6">
              <a:extLst>
                <a:ext uri="{FF2B5EF4-FFF2-40B4-BE49-F238E27FC236}">
                  <a16:creationId xmlns:a16="http://schemas.microsoft.com/office/drawing/2014/main" id="{A67A8ACF-AB53-85FB-FC7E-C1B4D3DB234C}"/>
                </a:ext>
              </a:extLst>
            </p:cNvPr>
            <p:cNvGrpSpPr/>
            <p:nvPr userDrawn="1"/>
          </p:nvGrpSpPr>
          <p:grpSpPr>
            <a:xfrm>
              <a:off x="-7246534" y="9313153"/>
              <a:ext cx="5201240" cy="517986"/>
              <a:chOff x="-7246534" y="9313153"/>
              <a:chExt cx="5201240" cy="517986"/>
            </a:xfrm>
          </p:grpSpPr>
          <p:sp>
            <p:nvSpPr>
              <p:cNvPr id="9" name="Ovaal 8">
                <a:extLst>
                  <a:ext uri="{FF2B5EF4-FFF2-40B4-BE49-F238E27FC236}">
                    <a16:creationId xmlns:a16="http://schemas.microsoft.com/office/drawing/2014/main" id="{E29EFDCA-EC76-D0A3-2EFB-DE3ADA529D4A}"/>
                  </a:ext>
                </a:extLst>
              </p:cNvPr>
              <p:cNvSpPr/>
              <p:nvPr userDrawn="1"/>
            </p:nvSpPr>
            <p:spPr>
              <a:xfrm>
                <a:off x="-7246534" y="9313153"/>
                <a:ext cx="372130" cy="442327"/>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0" name="Rechthoek 9">
                <a:extLst>
                  <a:ext uri="{FF2B5EF4-FFF2-40B4-BE49-F238E27FC236}">
                    <a16:creationId xmlns:a16="http://schemas.microsoft.com/office/drawing/2014/main" id="{2CB654EA-DE42-3F1D-8117-64B7E7A2799A}"/>
                  </a:ext>
                </a:extLst>
              </p:cNvPr>
              <p:cNvSpPr/>
              <p:nvPr userDrawn="1"/>
            </p:nvSpPr>
            <p:spPr>
              <a:xfrm>
                <a:off x="-6435047" y="9388812"/>
                <a:ext cx="4389753" cy="44232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1" kern="1200" noProof="0" dirty="0">
                    <a:solidFill>
                      <a:srgbClr val="2C4C49"/>
                    </a:solidFill>
                    <a:latin typeface="+mj-lt"/>
                    <a:ea typeface="+mn-ea"/>
                    <a:cs typeface="+mn-cs"/>
                  </a:rPr>
                  <a:t>Subtitel</a:t>
                </a:r>
              </a:p>
            </p:txBody>
          </p:sp>
        </p:grpSp>
        <p:sp>
          <p:nvSpPr>
            <p:cNvPr id="8" name="Rechthoek 7">
              <a:extLst>
                <a:ext uri="{FF2B5EF4-FFF2-40B4-BE49-F238E27FC236}">
                  <a16:creationId xmlns:a16="http://schemas.microsoft.com/office/drawing/2014/main" id="{F76DE3D1-897E-4E8D-DD06-EA8E9DEDE196}"/>
                </a:ext>
              </a:extLst>
            </p:cNvPr>
            <p:cNvSpPr/>
            <p:nvPr userDrawn="1"/>
          </p:nvSpPr>
          <p:spPr>
            <a:xfrm>
              <a:off x="-6460352" y="10150765"/>
              <a:ext cx="4389753" cy="442327"/>
            </a:xfrm>
            <a:prstGeom prst="rect">
              <a:avLst/>
            </a:prstGeom>
            <a:noFill/>
            <a:ln w="25400" cap="flat" cmpd="sng" algn="ctr">
              <a:noFill/>
              <a:prstDash val="solid"/>
            </a:ln>
            <a:effectLst/>
          </p:spPr>
          <p:txBody>
            <a:bodyPr lIns="0" tIns="0" rIns="0" bIns="0" rtlCol="0" anchor="ctr"/>
            <a:lstStyle/>
            <a:p>
              <a:pPr marL="0" marR="0" lvl="3" indent="0" algn="l" defTabSz="361950" rtl="0" eaLnBrk="1" fontAlgn="auto" latinLnBrk="0" hangingPunct="1">
                <a:lnSpc>
                  <a:spcPct val="90000"/>
                </a:lnSpc>
                <a:spcBef>
                  <a:spcPts val="0"/>
                </a:spcBef>
                <a:spcAft>
                  <a:spcPts val="1200"/>
                </a:spcAft>
                <a:buClrTx/>
                <a:buSzTx/>
                <a:buFont typeface="Arial" panose="020B0604020202020204" pitchFamily="34" charset="0"/>
                <a:buNone/>
                <a:tabLst/>
                <a:defRPr/>
              </a:pPr>
              <a:r>
                <a:rPr lang="nl-NL" sz="4000" b="0" kern="1200" noProof="0" dirty="0">
                  <a:solidFill>
                    <a:srgbClr val="2C4C49"/>
                  </a:solidFill>
                  <a:latin typeface="Georgia" panose="02040502050405020303" pitchFamily="18" charset="0"/>
                  <a:ea typeface="Cambria" panose="02040503050406030204" pitchFamily="18" charset="0"/>
                  <a:cs typeface="+mn-cs"/>
                </a:rPr>
                <a:t>Quote</a:t>
              </a:r>
            </a:p>
          </p:txBody>
        </p:sp>
      </p:grpSp>
      <p:grpSp>
        <p:nvGrpSpPr>
          <p:cNvPr id="448" name="Groep 447">
            <a:extLst>
              <a:ext uri="{FF2B5EF4-FFF2-40B4-BE49-F238E27FC236}">
                <a16:creationId xmlns:a16="http://schemas.microsoft.com/office/drawing/2014/main" id="{B9989F24-6268-0196-3816-6E59DDB5C718}"/>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449" name="Rechthoek 448">
              <a:extLst>
                <a:ext uri="{FF2B5EF4-FFF2-40B4-BE49-F238E27FC236}">
                  <a16:creationId xmlns:a16="http://schemas.microsoft.com/office/drawing/2014/main" id="{A804EB96-25B3-645C-2591-1675040D3033}"/>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451" name="Rechthoek 450">
              <a:extLst>
                <a:ext uri="{FF2B5EF4-FFF2-40B4-BE49-F238E27FC236}">
                  <a16:creationId xmlns:a16="http://schemas.microsoft.com/office/drawing/2014/main" id="{FAAAD15D-6DEC-B419-3628-A646C8A4A6C6}"/>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452" name="Rechte verbindingslijn 451">
              <a:extLst>
                <a:ext uri="{FF2B5EF4-FFF2-40B4-BE49-F238E27FC236}">
                  <a16:creationId xmlns:a16="http://schemas.microsoft.com/office/drawing/2014/main" id="{5FBAA972-012C-D415-72FC-53686ECF3BF3}"/>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485" name="Rechte verbindingslijn 484">
              <a:extLst>
                <a:ext uri="{FF2B5EF4-FFF2-40B4-BE49-F238E27FC236}">
                  <a16:creationId xmlns:a16="http://schemas.microsoft.com/office/drawing/2014/main" id="{6E272624-8E8E-8248-7850-CD761364F318}"/>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486" name="Rechthoek 485">
              <a:extLst>
                <a:ext uri="{FF2B5EF4-FFF2-40B4-BE49-F238E27FC236}">
                  <a16:creationId xmlns:a16="http://schemas.microsoft.com/office/drawing/2014/main" id="{6B000443-5FEB-4BFB-9D26-611D46D97792}"/>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487" name="Rechte verbindingslijn 486">
              <a:extLst>
                <a:ext uri="{FF2B5EF4-FFF2-40B4-BE49-F238E27FC236}">
                  <a16:creationId xmlns:a16="http://schemas.microsoft.com/office/drawing/2014/main" id="{B3F76A59-DB42-528B-F583-D7A5AD652D9A}"/>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488" name="Rechthoek 487">
              <a:extLst>
                <a:ext uri="{FF2B5EF4-FFF2-40B4-BE49-F238E27FC236}">
                  <a16:creationId xmlns:a16="http://schemas.microsoft.com/office/drawing/2014/main" id="{33A61165-46C7-5CC2-BD6C-A72EC2341366}"/>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489" name="Groep 488">
              <a:extLst>
                <a:ext uri="{FF2B5EF4-FFF2-40B4-BE49-F238E27FC236}">
                  <a16:creationId xmlns:a16="http://schemas.microsoft.com/office/drawing/2014/main" id="{21BB5AFA-CDC5-0DB7-5E40-49122B2D73FF}"/>
                </a:ext>
              </a:extLst>
            </p:cNvPr>
            <p:cNvGrpSpPr/>
            <p:nvPr userDrawn="1"/>
          </p:nvGrpSpPr>
          <p:grpSpPr>
            <a:xfrm>
              <a:off x="21074462" y="2302912"/>
              <a:ext cx="825500" cy="209550"/>
              <a:chOff x="13886951" y="1365027"/>
              <a:chExt cx="825500" cy="209550"/>
            </a:xfrm>
          </p:grpSpPr>
          <p:sp>
            <p:nvSpPr>
              <p:cNvPr id="269" name="Rechthoek 268">
                <a:extLst>
                  <a:ext uri="{FF2B5EF4-FFF2-40B4-BE49-F238E27FC236}">
                    <a16:creationId xmlns:a16="http://schemas.microsoft.com/office/drawing/2014/main" id="{D551F633-F89A-2D96-EDF5-C983DA3844E0}"/>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364" name="Rechte verbindingslijn 363">
                <a:extLst>
                  <a:ext uri="{FF2B5EF4-FFF2-40B4-BE49-F238E27FC236}">
                    <a16:creationId xmlns:a16="http://schemas.microsoft.com/office/drawing/2014/main" id="{6801FAAB-299C-D730-1D63-CFF8CD473C26}"/>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373" name="Gelijkbenige driehoek 183">
                <a:extLst>
                  <a:ext uri="{FF2B5EF4-FFF2-40B4-BE49-F238E27FC236}">
                    <a16:creationId xmlns:a16="http://schemas.microsoft.com/office/drawing/2014/main" id="{9D06C516-7A73-012D-4A76-AB6DC680EE77}"/>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490" name="Groep 489">
              <a:extLst>
                <a:ext uri="{FF2B5EF4-FFF2-40B4-BE49-F238E27FC236}">
                  <a16:creationId xmlns:a16="http://schemas.microsoft.com/office/drawing/2014/main" id="{7C8DA80E-F815-0A00-C0D0-68B32D116839}"/>
                </a:ext>
              </a:extLst>
            </p:cNvPr>
            <p:cNvGrpSpPr/>
            <p:nvPr userDrawn="1"/>
          </p:nvGrpSpPr>
          <p:grpSpPr>
            <a:xfrm>
              <a:off x="21212603" y="768573"/>
              <a:ext cx="689304" cy="745608"/>
              <a:chOff x="14544344" y="579040"/>
              <a:chExt cx="290597" cy="314334"/>
            </a:xfrm>
          </p:grpSpPr>
          <p:sp>
            <p:nvSpPr>
              <p:cNvPr id="263" name="Rechthoek 262">
                <a:extLst>
                  <a:ext uri="{FF2B5EF4-FFF2-40B4-BE49-F238E27FC236}">
                    <a16:creationId xmlns:a16="http://schemas.microsoft.com/office/drawing/2014/main" id="{7C5FE5E6-7237-384F-ECE4-01CF970FC458}"/>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264" name="Ovaal 263">
                <a:extLst>
                  <a:ext uri="{FF2B5EF4-FFF2-40B4-BE49-F238E27FC236}">
                    <a16:creationId xmlns:a16="http://schemas.microsoft.com/office/drawing/2014/main" id="{C030E912-0B12-0436-F8ED-8D711B90A557}"/>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65" name="Vrije vorm: vorm 177">
                <a:extLst>
                  <a:ext uri="{FF2B5EF4-FFF2-40B4-BE49-F238E27FC236}">
                    <a16:creationId xmlns:a16="http://schemas.microsoft.com/office/drawing/2014/main" id="{76C2DFEB-E291-4160-3958-978F956B1D01}"/>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66" name="Rechthoek: afgeronde hoeken 178">
                <a:extLst>
                  <a:ext uri="{FF2B5EF4-FFF2-40B4-BE49-F238E27FC236}">
                    <a16:creationId xmlns:a16="http://schemas.microsoft.com/office/drawing/2014/main" id="{00E98AB2-EC16-140D-DCE2-99AA4E943B19}"/>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267" name="Rechte verbindingslijn 266">
                <a:extLst>
                  <a:ext uri="{FF2B5EF4-FFF2-40B4-BE49-F238E27FC236}">
                    <a16:creationId xmlns:a16="http://schemas.microsoft.com/office/drawing/2014/main" id="{F5CAE918-99F1-A003-67DA-25F69248574F}"/>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8" name="Rechte verbindingslijn 267">
                <a:extLst>
                  <a:ext uri="{FF2B5EF4-FFF2-40B4-BE49-F238E27FC236}">
                    <a16:creationId xmlns:a16="http://schemas.microsoft.com/office/drawing/2014/main" id="{7E68B2D6-183B-AC08-7799-D7F661A81737}"/>
                  </a:ext>
                </a:extLst>
              </p:cNvPr>
              <p:cNvCxnSpPr>
                <a:cxnSpLocks/>
                <a:stCxn id="266"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91" name="Rechthoek 490">
              <a:extLst>
                <a:ext uri="{FF2B5EF4-FFF2-40B4-BE49-F238E27FC236}">
                  <a16:creationId xmlns:a16="http://schemas.microsoft.com/office/drawing/2014/main" id="{2EDA51FE-CF39-4398-FA22-F8AB3474BECC}"/>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492" name="Rechte verbindingslijn 491">
              <a:extLst>
                <a:ext uri="{FF2B5EF4-FFF2-40B4-BE49-F238E27FC236}">
                  <a16:creationId xmlns:a16="http://schemas.microsoft.com/office/drawing/2014/main" id="{0F24BBE3-F7A4-C05D-DC0F-54623DADE2B7}"/>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493" name="Rechthoek 492">
              <a:extLst>
                <a:ext uri="{FF2B5EF4-FFF2-40B4-BE49-F238E27FC236}">
                  <a16:creationId xmlns:a16="http://schemas.microsoft.com/office/drawing/2014/main" id="{FCE1842B-6E45-4198-FB6B-24B47D00526D}"/>
                </a:ext>
              </a:extLst>
            </p:cNvPr>
            <p:cNvSpPr/>
            <p:nvPr userDrawn="1"/>
          </p:nvSpPr>
          <p:spPr>
            <a:xfrm>
              <a:off x="21008262" y="5747445"/>
              <a:ext cx="1491798" cy="919774"/>
            </a:xfrm>
            <a:prstGeom prst="rect">
              <a:avLst/>
            </a:prstGeom>
            <a:blipFill dpi="0" rotWithShape="1">
              <a:blip r:embed="rId4"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494" name="Groep 493">
              <a:extLst>
                <a:ext uri="{FF2B5EF4-FFF2-40B4-BE49-F238E27FC236}">
                  <a16:creationId xmlns:a16="http://schemas.microsoft.com/office/drawing/2014/main" id="{130820A9-91AC-DAEB-FAC6-B21D0A54CFC0}"/>
                </a:ext>
              </a:extLst>
            </p:cNvPr>
            <p:cNvGrpSpPr/>
            <p:nvPr userDrawn="1"/>
          </p:nvGrpSpPr>
          <p:grpSpPr>
            <a:xfrm>
              <a:off x="21865047" y="6018168"/>
              <a:ext cx="1195723" cy="678267"/>
              <a:chOff x="12757284" y="3224292"/>
              <a:chExt cx="1195723" cy="678267"/>
            </a:xfrm>
          </p:grpSpPr>
          <p:sp>
            <p:nvSpPr>
              <p:cNvPr id="498" name="Rechthoek 497">
                <a:extLst>
                  <a:ext uri="{FF2B5EF4-FFF2-40B4-BE49-F238E27FC236}">
                    <a16:creationId xmlns:a16="http://schemas.microsoft.com/office/drawing/2014/main" id="{AEB4FB8E-A924-1297-161A-72E6C0238955}"/>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499" name="Rechthoek 498">
                <a:extLst>
                  <a:ext uri="{FF2B5EF4-FFF2-40B4-BE49-F238E27FC236}">
                    <a16:creationId xmlns:a16="http://schemas.microsoft.com/office/drawing/2014/main" id="{A0B5C3F0-33B0-0135-FC31-DB69E14E03AC}"/>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500" name="Groep 499">
                <a:extLst>
                  <a:ext uri="{FF2B5EF4-FFF2-40B4-BE49-F238E27FC236}">
                    <a16:creationId xmlns:a16="http://schemas.microsoft.com/office/drawing/2014/main" id="{AA7905D2-1664-AF8E-2DF7-A0FE7815CCCE}"/>
                  </a:ext>
                </a:extLst>
              </p:cNvPr>
              <p:cNvGrpSpPr/>
              <p:nvPr userDrawn="1"/>
            </p:nvGrpSpPr>
            <p:grpSpPr>
              <a:xfrm>
                <a:off x="12839234" y="3289794"/>
                <a:ext cx="155951" cy="131922"/>
                <a:chOff x="12968836" y="3354170"/>
                <a:chExt cx="404806" cy="342433"/>
              </a:xfrm>
            </p:grpSpPr>
            <p:sp>
              <p:nvSpPr>
                <p:cNvPr id="257" name="Rechthoek: afgeronde hoeken 169">
                  <a:extLst>
                    <a:ext uri="{FF2B5EF4-FFF2-40B4-BE49-F238E27FC236}">
                      <a16:creationId xmlns:a16="http://schemas.microsoft.com/office/drawing/2014/main" id="{00AA9CAE-A47D-1134-1E30-35EA1DCE40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258" name="Rechthoek 257">
                  <a:extLst>
                    <a:ext uri="{FF2B5EF4-FFF2-40B4-BE49-F238E27FC236}">
                      <a16:creationId xmlns:a16="http://schemas.microsoft.com/office/drawing/2014/main" id="{63364865-D343-8195-1BAA-A56821C50B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59" name="Rechthoek 258">
                  <a:extLst>
                    <a:ext uri="{FF2B5EF4-FFF2-40B4-BE49-F238E27FC236}">
                      <a16:creationId xmlns:a16="http://schemas.microsoft.com/office/drawing/2014/main" id="{6B3B9A9F-7F46-1F19-A1D9-F94145FA851B}"/>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60" name="Rechthoek 259">
                  <a:extLst>
                    <a:ext uri="{FF2B5EF4-FFF2-40B4-BE49-F238E27FC236}">
                      <a16:creationId xmlns:a16="http://schemas.microsoft.com/office/drawing/2014/main" id="{1B167E67-60C0-FCF2-0426-9F0AB993D7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61" name="Rechthoek 260">
                  <a:extLst>
                    <a:ext uri="{FF2B5EF4-FFF2-40B4-BE49-F238E27FC236}">
                      <a16:creationId xmlns:a16="http://schemas.microsoft.com/office/drawing/2014/main" id="{37EDF8CA-F234-A5FA-190D-32292885A18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62" name="Rechthoek 261">
                  <a:extLst>
                    <a:ext uri="{FF2B5EF4-FFF2-40B4-BE49-F238E27FC236}">
                      <a16:creationId xmlns:a16="http://schemas.microsoft.com/office/drawing/2014/main" id="{DBBABB57-C0A0-EC66-4778-1F6F31BE263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501" name="Groep 500">
                <a:extLst>
                  <a:ext uri="{FF2B5EF4-FFF2-40B4-BE49-F238E27FC236}">
                    <a16:creationId xmlns:a16="http://schemas.microsoft.com/office/drawing/2014/main" id="{BF208C8D-AAF1-9AB3-A020-A4AB324AB207}"/>
                  </a:ext>
                </a:extLst>
              </p:cNvPr>
              <p:cNvGrpSpPr/>
              <p:nvPr userDrawn="1"/>
            </p:nvGrpSpPr>
            <p:grpSpPr>
              <a:xfrm>
                <a:off x="12819679" y="3589117"/>
                <a:ext cx="166739" cy="218963"/>
                <a:chOff x="12940828" y="3950597"/>
                <a:chExt cx="432813" cy="568367"/>
              </a:xfrm>
            </p:grpSpPr>
            <p:grpSp>
              <p:nvGrpSpPr>
                <p:cNvPr id="505" name="Groep 504">
                  <a:extLst>
                    <a:ext uri="{FF2B5EF4-FFF2-40B4-BE49-F238E27FC236}">
                      <a16:creationId xmlns:a16="http://schemas.microsoft.com/office/drawing/2014/main" id="{516E26E8-2B56-BCAA-4A34-3B7F84A034E9}"/>
                    </a:ext>
                  </a:extLst>
                </p:cNvPr>
                <p:cNvGrpSpPr/>
                <p:nvPr userDrawn="1"/>
              </p:nvGrpSpPr>
              <p:grpSpPr>
                <a:xfrm>
                  <a:off x="13000382" y="4006892"/>
                  <a:ext cx="373259" cy="315747"/>
                  <a:chOff x="12968836" y="3354170"/>
                  <a:chExt cx="404806" cy="342433"/>
                </a:xfrm>
              </p:grpSpPr>
              <p:sp>
                <p:nvSpPr>
                  <p:cNvPr id="507" name="Rechthoek: afgeronde hoeken 163">
                    <a:extLst>
                      <a:ext uri="{FF2B5EF4-FFF2-40B4-BE49-F238E27FC236}">
                        <a16:creationId xmlns:a16="http://schemas.microsoft.com/office/drawing/2014/main" id="{8AD8E6DC-04C7-7CD7-AF3F-E08F73BB18B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508" name="Rechthoek 507">
                    <a:extLst>
                      <a:ext uri="{FF2B5EF4-FFF2-40B4-BE49-F238E27FC236}">
                        <a16:creationId xmlns:a16="http://schemas.microsoft.com/office/drawing/2014/main" id="{2A22EA14-6936-D3FC-6DE5-FBA9DF40B08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09" name="Rechthoek 508">
                    <a:extLst>
                      <a:ext uri="{FF2B5EF4-FFF2-40B4-BE49-F238E27FC236}">
                        <a16:creationId xmlns:a16="http://schemas.microsoft.com/office/drawing/2014/main" id="{328CC35E-D5D6-F3BC-E910-5E116BEAF5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10" name="Rechthoek 509">
                    <a:extLst>
                      <a:ext uri="{FF2B5EF4-FFF2-40B4-BE49-F238E27FC236}">
                        <a16:creationId xmlns:a16="http://schemas.microsoft.com/office/drawing/2014/main" id="{04A49A80-CFCD-8EAB-4781-3DC47925E81E}"/>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511" name="Rechthoek 510">
                    <a:extLst>
                      <a:ext uri="{FF2B5EF4-FFF2-40B4-BE49-F238E27FC236}">
                        <a16:creationId xmlns:a16="http://schemas.microsoft.com/office/drawing/2014/main" id="{A2ED2B73-2EDE-311F-817F-D153ACE865C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256" name="Rechthoek 255">
                    <a:extLst>
                      <a:ext uri="{FF2B5EF4-FFF2-40B4-BE49-F238E27FC236}">
                        <a16:creationId xmlns:a16="http://schemas.microsoft.com/office/drawing/2014/main" id="{B0DDA149-6676-BDC0-796A-1AEE24EA1F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506" name="Boog 505">
                  <a:extLst>
                    <a:ext uri="{FF2B5EF4-FFF2-40B4-BE49-F238E27FC236}">
                      <a16:creationId xmlns:a16="http://schemas.microsoft.com/office/drawing/2014/main" id="{4CA0A267-485C-FD7A-9790-7D9A360C49A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502" name="Tekstvak 501">
                <a:extLst>
                  <a:ext uri="{FF2B5EF4-FFF2-40B4-BE49-F238E27FC236}">
                    <a16:creationId xmlns:a16="http://schemas.microsoft.com/office/drawing/2014/main" id="{6377DD5E-A9F7-C8DD-E06F-9183F9016A1C}"/>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503" name="Tekstvak 502">
                <a:extLst>
                  <a:ext uri="{FF2B5EF4-FFF2-40B4-BE49-F238E27FC236}">
                    <a16:creationId xmlns:a16="http://schemas.microsoft.com/office/drawing/2014/main" id="{0F17DAB8-56E7-A252-B4B8-FE614C3C5D24}"/>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504" name="Picture 3">
                <a:extLst>
                  <a:ext uri="{FF2B5EF4-FFF2-40B4-BE49-F238E27FC236}">
                    <a16:creationId xmlns:a16="http://schemas.microsoft.com/office/drawing/2014/main" id="{BCDFF0AE-8E62-28A7-FCAC-98DAD4CE312B}"/>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5" name="Ovaal 494">
              <a:extLst>
                <a:ext uri="{FF2B5EF4-FFF2-40B4-BE49-F238E27FC236}">
                  <a16:creationId xmlns:a16="http://schemas.microsoft.com/office/drawing/2014/main" id="{918DF54E-CD59-67E5-9C49-80711B3F5EB7}"/>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496" name="Ovaal 495">
              <a:extLst>
                <a:ext uri="{FF2B5EF4-FFF2-40B4-BE49-F238E27FC236}">
                  <a16:creationId xmlns:a16="http://schemas.microsoft.com/office/drawing/2014/main" id="{3597347E-75DE-5F5D-1D42-B1A8B2A9A70D}"/>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497" name="Ovaal 496">
              <a:extLst>
                <a:ext uri="{FF2B5EF4-FFF2-40B4-BE49-F238E27FC236}">
                  <a16:creationId xmlns:a16="http://schemas.microsoft.com/office/drawing/2014/main" id="{136D1BE2-F7C8-2CB4-FF28-EB5536B33850}"/>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pic>
        <p:nvPicPr>
          <p:cNvPr id="374" name="Graphic 373">
            <a:extLst>
              <a:ext uri="{FF2B5EF4-FFF2-40B4-BE49-F238E27FC236}">
                <a16:creationId xmlns:a16="http://schemas.microsoft.com/office/drawing/2014/main" id="{7E4D0F24-7DA8-3BC6-B86C-4315C376E1BF}"/>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557910" y="268647"/>
            <a:ext cx="705716" cy="705716"/>
          </a:xfrm>
          <a:prstGeom prst="rect">
            <a:avLst/>
          </a:prstGeom>
        </p:spPr>
      </p:pic>
      <p:sp>
        <p:nvSpPr>
          <p:cNvPr id="375" name="Rechthoek 374">
            <a:extLst>
              <a:ext uri="{FF2B5EF4-FFF2-40B4-BE49-F238E27FC236}">
                <a16:creationId xmlns:a16="http://schemas.microsoft.com/office/drawing/2014/main" id="{FE3829BD-E530-7284-DB35-5D8BB5C15D7A}"/>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376" name="Ovaal 375">
            <a:extLst>
              <a:ext uri="{FF2B5EF4-FFF2-40B4-BE49-F238E27FC236}">
                <a16:creationId xmlns:a16="http://schemas.microsoft.com/office/drawing/2014/main" id="{9526E2F8-8BE0-3AEC-A944-3D9961971B9B}"/>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377" name="Rechte verbindingslijn 376">
            <a:extLst>
              <a:ext uri="{FF2B5EF4-FFF2-40B4-BE49-F238E27FC236}">
                <a16:creationId xmlns:a16="http://schemas.microsoft.com/office/drawing/2014/main" id="{BCD04FB6-33C6-D3FA-7F4D-9FAA36053AAD}"/>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3985112348"/>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1028700" indent="-5715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2pPr>
      <a:lvl3pPr marL="1433513" indent="-45085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3pPr>
      <a:lvl4pPr marL="1077913" indent="-627063" algn="l" defTabSz="914400" rtl="0" eaLnBrk="1" latinLnBrk="0" hangingPunct="1">
        <a:lnSpc>
          <a:spcPct val="90000"/>
        </a:lnSpc>
        <a:spcBef>
          <a:spcPts val="500"/>
        </a:spcBef>
        <a:buFont typeface="+mj-lt"/>
        <a:buAutoNum type="arabicPeriod"/>
        <a:defRPr sz="4000" b="0" kern="1200">
          <a:solidFill>
            <a:schemeClr val="tx1"/>
          </a:solidFill>
          <a:latin typeface="+mn-lt"/>
          <a:ea typeface="+mn-ea"/>
          <a:cs typeface="+mn-cs"/>
        </a:defRPr>
      </a:lvl4pPr>
      <a:lvl5pPr marL="1077913" indent="-627063" algn="l" defTabSz="914400" rtl="0" eaLnBrk="1" latinLnBrk="0" hangingPunct="1">
        <a:lnSpc>
          <a:spcPct val="90000"/>
        </a:lnSpc>
        <a:spcBef>
          <a:spcPts val="500"/>
        </a:spcBef>
        <a:buFont typeface="+mj-lt"/>
        <a:buAutoNum type="alphaUcPeriod"/>
        <a:defRPr sz="4000" b="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8000" b="1" kern="1200">
          <a:solidFill>
            <a:srgbClr val="2C4C49"/>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7000" b="1" kern="1200">
          <a:solidFill>
            <a:srgbClr val="2C4C49"/>
          </a:solidFill>
          <a:latin typeface="+mj-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4000" b="1" kern="1200">
          <a:solidFill>
            <a:srgbClr val="2C4C49"/>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4000" b="0" kern="1200">
          <a:solidFill>
            <a:srgbClr val="2C4C49"/>
          </a:solidFill>
          <a:latin typeface="Georgia" panose="02040502050405020303" pitchFamily="18" charset="0"/>
          <a:ea typeface="+mn-ea"/>
          <a:cs typeface="Aldhabi" panose="020F0502020204030204" pitchFamily="2" charset="-78"/>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5">
            <a:extLst>
              <a:ext uri="{FF2B5EF4-FFF2-40B4-BE49-F238E27FC236}">
                <a16:creationId xmlns:a16="http://schemas.microsoft.com/office/drawing/2014/main" id="{2FC04414-4735-A069-D53D-728DB4B377B9}"/>
              </a:ext>
            </a:extLst>
          </p:cNvPr>
          <p:cNvSpPr>
            <a:spLocks noGrp="1"/>
          </p:cNvSpPr>
          <p:nvPr>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15" name="Tijdelijke aanduiding voor titel 6">
            <a:extLst>
              <a:ext uri="{FF2B5EF4-FFF2-40B4-BE49-F238E27FC236}">
                <a16:creationId xmlns:a16="http://schemas.microsoft.com/office/drawing/2014/main" id="{72118A14-50F3-5DA0-EA69-77D4562A32D0}"/>
              </a:ext>
            </a:extLst>
          </p:cNvPr>
          <p:cNvSpPr>
            <a:spLocks noGrp="1"/>
          </p:cNvSpPr>
          <p:nvPr>
            <p:ph type="title"/>
          </p:nvPr>
        </p:nvSpPr>
        <p:spPr>
          <a:xfrm>
            <a:off x="5623824" y="1586260"/>
            <a:ext cx="9220200" cy="762000"/>
          </a:xfrm>
          <a:prstGeom prst="rect">
            <a:avLst/>
          </a:prstGeom>
        </p:spPr>
        <p:txBody>
          <a:bodyPr vert="horz" lIns="0" tIns="0" rIns="0" bIns="0" rtlCol="0" anchor="t" anchorCtr="0">
            <a:normAutofit/>
          </a:bodyPr>
          <a:lstStyle/>
          <a:p>
            <a:r>
              <a:rPr lang="nl-NL" dirty="0"/>
              <a:t>Titelkop 2</a:t>
            </a:r>
          </a:p>
        </p:txBody>
      </p:sp>
      <p:grpSp>
        <p:nvGrpSpPr>
          <p:cNvPr id="51" name="Groep 50">
            <a:extLst>
              <a:ext uri="{FF2B5EF4-FFF2-40B4-BE49-F238E27FC236}">
                <a16:creationId xmlns:a16="http://schemas.microsoft.com/office/drawing/2014/main" id="{A61F19E1-F875-9DA2-5103-601564FC17BC}"/>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52" name="Rechthoek 51">
              <a:extLst>
                <a:ext uri="{FF2B5EF4-FFF2-40B4-BE49-F238E27FC236}">
                  <a16:creationId xmlns:a16="http://schemas.microsoft.com/office/drawing/2014/main" id="{4A913765-EB29-4E89-D79F-2B4BB2F6D17B}"/>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53" name="Rechthoek 52">
              <a:extLst>
                <a:ext uri="{FF2B5EF4-FFF2-40B4-BE49-F238E27FC236}">
                  <a16:creationId xmlns:a16="http://schemas.microsoft.com/office/drawing/2014/main" id="{3CC0DA81-442A-B78B-F011-0C56D0EF193F}"/>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54" name="Rechte verbindingslijn 53">
              <a:extLst>
                <a:ext uri="{FF2B5EF4-FFF2-40B4-BE49-F238E27FC236}">
                  <a16:creationId xmlns:a16="http://schemas.microsoft.com/office/drawing/2014/main" id="{DBB99E75-AA7F-E7BC-48E8-A4A5E6912003}"/>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55" name="Rechte verbindingslijn 54">
              <a:extLst>
                <a:ext uri="{FF2B5EF4-FFF2-40B4-BE49-F238E27FC236}">
                  <a16:creationId xmlns:a16="http://schemas.microsoft.com/office/drawing/2014/main" id="{4EBD92C7-B24B-73C4-B1C7-3F8DFD5D650D}"/>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57" name="Rechthoek 56">
              <a:extLst>
                <a:ext uri="{FF2B5EF4-FFF2-40B4-BE49-F238E27FC236}">
                  <a16:creationId xmlns:a16="http://schemas.microsoft.com/office/drawing/2014/main" id="{AB4047E4-193D-2910-E6D6-50DE55185846}"/>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58" name="Rechte verbindingslijn 57">
              <a:extLst>
                <a:ext uri="{FF2B5EF4-FFF2-40B4-BE49-F238E27FC236}">
                  <a16:creationId xmlns:a16="http://schemas.microsoft.com/office/drawing/2014/main" id="{61775AD6-8866-352D-6D1E-A47BF861804D}"/>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59" name="Rechthoek 58">
              <a:extLst>
                <a:ext uri="{FF2B5EF4-FFF2-40B4-BE49-F238E27FC236}">
                  <a16:creationId xmlns:a16="http://schemas.microsoft.com/office/drawing/2014/main" id="{A6913AC5-44FD-3804-A587-F90C1F5A5613}"/>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60" name="Groep 59">
              <a:extLst>
                <a:ext uri="{FF2B5EF4-FFF2-40B4-BE49-F238E27FC236}">
                  <a16:creationId xmlns:a16="http://schemas.microsoft.com/office/drawing/2014/main" id="{7B0A97A1-1936-E1A5-B0B0-ADEBEA1A2DA5}"/>
                </a:ext>
              </a:extLst>
            </p:cNvPr>
            <p:cNvGrpSpPr/>
            <p:nvPr userDrawn="1"/>
          </p:nvGrpSpPr>
          <p:grpSpPr>
            <a:xfrm>
              <a:off x="21074462" y="2302912"/>
              <a:ext cx="825500" cy="209550"/>
              <a:chOff x="13886951" y="1365027"/>
              <a:chExt cx="825500" cy="209550"/>
            </a:xfrm>
          </p:grpSpPr>
          <p:sp>
            <p:nvSpPr>
              <p:cNvPr id="96" name="Rechthoek 95">
                <a:extLst>
                  <a:ext uri="{FF2B5EF4-FFF2-40B4-BE49-F238E27FC236}">
                    <a16:creationId xmlns:a16="http://schemas.microsoft.com/office/drawing/2014/main" id="{9C397680-4927-DD60-5B04-EE3365820B4E}"/>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97" name="Rechte verbindingslijn 96">
                <a:extLst>
                  <a:ext uri="{FF2B5EF4-FFF2-40B4-BE49-F238E27FC236}">
                    <a16:creationId xmlns:a16="http://schemas.microsoft.com/office/drawing/2014/main" id="{EA084B1A-0B1C-ADEA-B5C4-CB08A47766DE}"/>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98" name="Gelijkbenige driehoek 183">
                <a:extLst>
                  <a:ext uri="{FF2B5EF4-FFF2-40B4-BE49-F238E27FC236}">
                    <a16:creationId xmlns:a16="http://schemas.microsoft.com/office/drawing/2014/main" id="{2D944467-E157-A5BF-A531-DB8C839C1BE9}"/>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61" name="Groep 60">
              <a:extLst>
                <a:ext uri="{FF2B5EF4-FFF2-40B4-BE49-F238E27FC236}">
                  <a16:creationId xmlns:a16="http://schemas.microsoft.com/office/drawing/2014/main" id="{8C070042-5644-C129-0482-372F9E0C286F}"/>
                </a:ext>
              </a:extLst>
            </p:cNvPr>
            <p:cNvGrpSpPr/>
            <p:nvPr userDrawn="1"/>
          </p:nvGrpSpPr>
          <p:grpSpPr>
            <a:xfrm>
              <a:off x="21212603" y="768573"/>
              <a:ext cx="689304" cy="745608"/>
              <a:chOff x="14544344" y="579040"/>
              <a:chExt cx="290597" cy="314334"/>
            </a:xfrm>
          </p:grpSpPr>
          <p:sp>
            <p:nvSpPr>
              <p:cNvPr id="90" name="Rechthoek 89">
                <a:extLst>
                  <a:ext uri="{FF2B5EF4-FFF2-40B4-BE49-F238E27FC236}">
                    <a16:creationId xmlns:a16="http://schemas.microsoft.com/office/drawing/2014/main" id="{CFBE504C-9231-1431-CF42-E6C124925066}"/>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91" name="Ovaal 90">
                <a:extLst>
                  <a:ext uri="{FF2B5EF4-FFF2-40B4-BE49-F238E27FC236}">
                    <a16:creationId xmlns:a16="http://schemas.microsoft.com/office/drawing/2014/main" id="{51EB36BF-86BD-7099-2F97-0121021A8AAB}"/>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92" name="Vrije vorm: vorm 177">
                <a:extLst>
                  <a:ext uri="{FF2B5EF4-FFF2-40B4-BE49-F238E27FC236}">
                    <a16:creationId xmlns:a16="http://schemas.microsoft.com/office/drawing/2014/main" id="{AEF164CC-19F6-20E7-FA54-E0CF21DEE2ED}"/>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93" name="Rechthoek: afgeronde hoeken 178">
                <a:extLst>
                  <a:ext uri="{FF2B5EF4-FFF2-40B4-BE49-F238E27FC236}">
                    <a16:creationId xmlns:a16="http://schemas.microsoft.com/office/drawing/2014/main" id="{B85C47CB-C0E2-7E21-B4B5-07EA9B24D576}"/>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94" name="Rechte verbindingslijn 93">
                <a:extLst>
                  <a:ext uri="{FF2B5EF4-FFF2-40B4-BE49-F238E27FC236}">
                    <a16:creationId xmlns:a16="http://schemas.microsoft.com/office/drawing/2014/main" id="{283486F3-09A9-BEE6-0C17-8893A87D6EBF}"/>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5" name="Rechte verbindingslijn 94">
                <a:extLst>
                  <a:ext uri="{FF2B5EF4-FFF2-40B4-BE49-F238E27FC236}">
                    <a16:creationId xmlns:a16="http://schemas.microsoft.com/office/drawing/2014/main" id="{417009EB-956A-58BF-098A-1C14ADE31DAD}"/>
                  </a:ext>
                </a:extLst>
              </p:cNvPr>
              <p:cNvCxnSpPr>
                <a:cxnSpLocks/>
                <a:stCxn id="93"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2" name="Rechthoek 61">
              <a:extLst>
                <a:ext uri="{FF2B5EF4-FFF2-40B4-BE49-F238E27FC236}">
                  <a16:creationId xmlns:a16="http://schemas.microsoft.com/office/drawing/2014/main" id="{7D42B961-6A81-5994-0BE1-C30DBBD02BAA}"/>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63" name="Rechte verbindingslijn 62">
              <a:extLst>
                <a:ext uri="{FF2B5EF4-FFF2-40B4-BE49-F238E27FC236}">
                  <a16:creationId xmlns:a16="http://schemas.microsoft.com/office/drawing/2014/main" id="{D605C950-E4A5-A2BE-F0A9-BC72A40DD184}"/>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64" name="Rechthoek 63">
              <a:extLst>
                <a:ext uri="{FF2B5EF4-FFF2-40B4-BE49-F238E27FC236}">
                  <a16:creationId xmlns:a16="http://schemas.microsoft.com/office/drawing/2014/main" id="{23B1912B-241B-067D-8251-20EC5DA1B7C3}"/>
                </a:ext>
              </a:extLst>
            </p:cNvPr>
            <p:cNvSpPr/>
            <p:nvPr userDrawn="1"/>
          </p:nvSpPr>
          <p:spPr>
            <a:xfrm>
              <a:off x="21008262" y="5747445"/>
              <a:ext cx="1491798" cy="919774"/>
            </a:xfrm>
            <a:prstGeom prst="rect">
              <a:avLst/>
            </a:prstGeom>
            <a:blipFill dpi="0" rotWithShape="1">
              <a:blip r:embed="rId3"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65" name="Groep 64">
              <a:extLst>
                <a:ext uri="{FF2B5EF4-FFF2-40B4-BE49-F238E27FC236}">
                  <a16:creationId xmlns:a16="http://schemas.microsoft.com/office/drawing/2014/main" id="{C0D62290-3805-4178-72B6-DD81C2971D35}"/>
                </a:ext>
              </a:extLst>
            </p:cNvPr>
            <p:cNvGrpSpPr/>
            <p:nvPr userDrawn="1"/>
          </p:nvGrpSpPr>
          <p:grpSpPr>
            <a:xfrm>
              <a:off x="21865047" y="6018168"/>
              <a:ext cx="1195723" cy="678267"/>
              <a:chOff x="12757284" y="3224292"/>
              <a:chExt cx="1195723" cy="678267"/>
            </a:xfrm>
          </p:grpSpPr>
          <p:sp>
            <p:nvSpPr>
              <p:cNvPr id="69" name="Rechthoek 68">
                <a:extLst>
                  <a:ext uri="{FF2B5EF4-FFF2-40B4-BE49-F238E27FC236}">
                    <a16:creationId xmlns:a16="http://schemas.microsoft.com/office/drawing/2014/main" id="{E2541B7F-B21A-0A1E-582A-EAA6B97BCEBC}"/>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70" name="Rechthoek 69">
                <a:extLst>
                  <a:ext uri="{FF2B5EF4-FFF2-40B4-BE49-F238E27FC236}">
                    <a16:creationId xmlns:a16="http://schemas.microsoft.com/office/drawing/2014/main" id="{36110504-035E-88C2-CDBE-2C5294557175}"/>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71" name="Groep 70">
                <a:extLst>
                  <a:ext uri="{FF2B5EF4-FFF2-40B4-BE49-F238E27FC236}">
                    <a16:creationId xmlns:a16="http://schemas.microsoft.com/office/drawing/2014/main" id="{B5BDAB38-17A0-60B0-D69A-35761993412E}"/>
                  </a:ext>
                </a:extLst>
              </p:cNvPr>
              <p:cNvGrpSpPr/>
              <p:nvPr userDrawn="1"/>
            </p:nvGrpSpPr>
            <p:grpSpPr>
              <a:xfrm>
                <a:off x="12839234" y="3289794"/>
                <a:ext cx="155951" cy="131922"/>
                <a:chOff x="12968836" y="3354170"/>
                <a:chExt cx="404806" cy="342433"/>
              </a:xfrm>
            </p:grpSpPr>
            <p:sp>
              <p:nvSpPr>
                <p:cNvPr id="84" name="Rechthoek: afgeronde hoeken 169">
                  <a:extLst>
                    <a:ext uri="{FF2B5EF4-FFF2-40B4-BE49-F238E27FC236}">
                      <a16:creationId xmlns:a16="http://schemas.microsoft.com/office/drawing/2014/main" id="{3B3785CB-5F2A-09D5-9D5C-0084332013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85" name="Rechthoek 84">
                  <a:extLst>
                    <a:ext uri="{FF2B5EF4-FFF2-40B4-BE49-F238E27FC236}">
                      <a16:creationId xmlns:a16="http://schemas.microsoft.com/office/drawing/2014/main" id="{53A0AE23-ACA6-483F-BDAD-CA5301C3D9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6" name="Rechthoek 85">
                  <a:extLst>
                    <a:ext uri="{FF2B5EF4-FFF2-40B4-BE49-F238E27FC236}">
                      <a16:creationId xmlns:a16="http://schemas.microsoft.com/office/drawing/2014/main" id="{188C858E-BBD5-CE0E-D8C7-D531FC319185}"/>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7" name="Rechthoek 86">
                  <a:extLst>
                    <a:ext uri="{FF2B5EF4-FFF2-40B4-BE49-F238E27FC236}">
                      <a16:creationId xmlns:a16="http://schemas.microsoft.com/office/drawing/2014/main" id="{1EF5D055-FA1A-2481-7325-7D11E0D1E4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8" name="Rechthoek 87">
                  <a:extLst>
                    <a:ext uri="{FF2B5EF4-FFF2-40B4-BE49-F238E27FC236}">
                      <a16:creationId xmlns:a16="http://schemas.microsoft.com/office/drawing/2014/main" id="{A41B0D37-8847-E2BF-4163-0DEFEEE1065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9" name="Rechthoek 88">
                  <a:extLst>
                    <a:ext uri="{FF2B5EF4-FFF2-40B4-BE49-F238E27FC236}">
                      <a16:creationId xmlns:a16="http://schemas.microsoft.com/office/drawing/2014/main" id="{7903FDFC-5919-0B7A-B9D2-20693D41EEC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72" name="Groep 71">
                <a:extLst>
                  <a:ext uri="{FF2B5EF4-FFF2-40B4-BE49-F238E27FC236}">
                    <a16:creationId xmlns:a16="http://schemas.microsoft.com/office/drawing/2014/main" id="{FBBB9FE9-79AE-4A0A-EDE1-D7C6294AF4A1}"/>
                  </a:ext>
                </a:extLst>
              </p:cNvPr>
              <p:cNvGrpSpPr/>
              <p:nvPr userDrawn="1"/>
            </p:nvGrpSpPr>
            <p:grpSpPr>
              <a:xfrm>
                <a:off x="12819679" y="3589117"/>
                <a:ext cx="166739" cy="218963"/>
                <a:chOff x="12940828" y="3950597"/>
                <a:chExt cx="432813" cy="568367"/>
              </a:xfrm>
            </p:grpSpPr>
            <p:grpSp>
              <p:nvGrpSpPr>
                <p:cNvPr id="76" name="Groep 75">
                  <a:extLst>
                    <a:ext uri="{FF2B5EF4-FFF2-40B4-BE49-F238E27FC236}">
                      <a16:creationId xmlns:a16="http://schemas.microsoft.com/office/drawing/2014/main" id="{F764392B-1167-06FC-F592-F932907B0181}"/>
                    </a:ext>
                  </a:extLst>
                </p:cNvPr>
                <p:cNvGrpSpPr/>
                <p:nvPr userDrawn="1"/>
              </p:nvGrpSpPr>
              <p:grpSpPr>
                <a:xfrm>
                  <a:off x="13000382" y="4006892"/>
                  <a:ext cx="373259" cy="315747"/>
                  <a:chOff x="12968836" y="3354170"/>
                  <a:chExt cx="404806" cy="342433"/>
                </a:xfrm>
              </p:grpSpPr>
              <p:sp>
                <p:nvSpPr>
                  <p:cNvPr id="78" name="Rechthoek: afgeronde hoeken 163">
                    <a:extLst>
                      <a:ext uri="{FF2B5EF4-FFF2-40B4-BE49-F238E27FC236}">
                        <a16:creationId xmlns:a16="http://schemas.microsoft.com/office/drawing/2014/main" id="{46EA006B-A5A1-3ECC-D3D2-8E9DA79FE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79" name="Rechthoek 78">
                    <a:extLst>
                      <a:ext uri="{FF2B5EF4-FFF2-40B4-BE49-F238E27FC236}">
                        <a16:creationId xmlns:a16="http://schemas.microsoft.com/office/drawing/2014/main" id="{03DB8F42-9FA5-B7DB-51F4-1708C019C27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0" name="Rechthoek 79">
                    <a:extLst>
                      <a:ext uri="{FF2B5EF4-FFF2-40B4-BE49-F238E27FC236}">
                        <a16:creationId xmlns:a16="http://schemas.microsoft.com/office/drawing/2014/main" id="{16C10953-0D5F-9967-F736-7F57DFC048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1" name="Rechthoek 80">
                    <a:extLst>
                      <a:ext uri="{FF2B5EF4-FFF2-40B4-BE49-F238E27FC236}">
                        <a16:creationId xmlns:a16="http://schemas.microsoft.com/office/drawing/2014/main" id="{47CEFA54-28B3-7EA7-FD68-A4E677BA68B1}"/>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2" name="Rechthoek 81">
                    <a:extLst>
                      <a:ext uri="{FF2B5EF4-FFF2-40B4-BE49-F238E27FC236}">
                        <a16:creationId xmlns:a16="http://schemas.microsoft.com/office/drawing/2014/main" id="{D86CF17C-1479-31E8-9272-2AEFBBAE84B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83" name="Rechthoek 82">
                    <a:extLst>
                      <a:ext uri="{FF2B5EF4-FFF2-40B4-BE49-F238E27FC236}">
                        <a16:creationId xmlns:a16="http://schemas.microsoft.com/office/drawing/2014/main" id="{2422D146-2424-183B-42B6-C5A2C4ADC3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77" name="Boog 76">
                  <a:extLst>
                    <a:ext uri="{FF2B5EF4-FFF2-40B4-BE49-F238E27FC236}">
                      <a16:creationId xmlns:a16="http://schemas.microsoft.com/office/drawing/2014/main" id="{C41984D0-F9EC-7B3C-C587-E3FB4EFAA1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73" name="Tekstvak 72">
                <a:extLst>
                  <a:ext uri="{FF2B5EF4-FFF2-40B4-BE49-F238E27FC236}">
                    <a16:creationId xmlns:a16="http://schemas.microsoft.com/office/drawing/2014/main" id="{54FEC14A-02AD-3C1D-F9E7-00D49E461DEB}"/>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74" name="Tekstvak 73">
                <a:extLst>
                  <a:ext uri="{FF2B5EF4-FFF2-40B4-BE49-F238E27FC236}">
                    <a16:creationId xmlns:a16="http://schemas.microsoft.com/office/drawing/2014/main" id="{30D300AB-1684-F75F-87B5-B5593A573A26}"/>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75" name="Picture 3">
                <a:extLst>
                  <a:ext uri="{FF2B5EF4-FFF2-40B4-BE49-F238E27FC236}">
                    <a16:creationId xmlns:a16="http://schemas.microsoft.com/office/drawing/2014/main" id="{B0C7BD61-BEB0-D9C6-EA2C-9BE128BDBFB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 name="Ovaal 65">
              <a:extLst>
                <a:ext uri="{FF2B5EF4-FFF2-40B4-BE49-F238E27FC236}">
                  <a16:creationId xmlns:a16="http://schemas.microsoft.com/office/drawing/2014/main" id="{8D00459C-FC34-628A-310A-5DEC76E1B224}"/>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67" name="Ovaal 66">
              <a:extLst>
                <a:ext uri="{FF2B5EF4-FFF2-40B4-BE49-F238E27FC236}">
                  <a16:creationId xmlns:a16="http://schemas.microsoft.com/office/drawing/2014/main" id="{64A2EA08-CE4F-BC4F-CD07-339A1F38FB3F}"/>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68" name="Ovaal 67">
              <a:extLst>
                <a:ext uri="{FF2B5EF4-FFF2-40B4-BE49-F238E27FC236}">
                  <a16:creationId xmlns:a16="http://schemas.microsoft.com/office/drawing/2014/main" id="{495752A2-1AA1-2926-A976-E2214DB2D054}"/>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pic>
        <p:nvPicPr>
          <p:cNvPr id="99" name="Graphic 98">
            <a:extLst>
              <a:ext uri="{FF2B5EF4-FFF2-40B4-BE49-F238E27FC236}">
                <a16:creationId xmlns:a16="http://schemas.microsoft.com/office/drawing/2014/main" id="{56163AC9-47BE-8EF6-6F1D-A209971A7C11}"/>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0557910" y="268647"/>
            <a:ext cx="705716" cy="705716"/>
          </a:xfrm>
          <a:prstGeom prst="rect">
            <a:avLst/>
          </a:prstGeom>
        </p:spPr>
      </p:pic>
      <p:sp>
        <p:nvSpPr>
          <p:cNvPr id="100" name="Rechthoek 99">
            <a:extLst>
              <a:ext uri="{FF2B5EF4-FFF2-40B4-BE49-F238E27FC236}">
                <a16:creationId xmlns:a16="http://schemas.microsoft.com/office/drawing/2014/main" id="{D0EFFFB0-76F4-75DA-C3D9-02EB2A37FAF8}"/>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101" name="Ovaal 100">
            <a:extLst>
              <a:ext uri="{FF2B5EF4-FFF2-40B4-BE49-F238E27FC236}">
                <a16:creationId xmlns:a16="http://schemas.microsoft.com/office/drawing/2014/main" id="{BBD77E8D-A6B2-A75B-96DB-98F52E8D527A}"/>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102" name="Rechte verbindingslijn 101">
            <a:extLst>
              <a:ext uri="{FF2B5EF4-FFF2-40B4-BE49-F238E27FC236}">
                <a16:creationId xmlns:a16="http://schemas.microsoft.com/office/drawing/2014/main" id="{73D1DFA5-2B0B-FCE7-9359-EB9B9D24C5DB}"/>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611506731"/>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5">
            <a:extLst>
              <a:ext uri="{FF2B5EF4-FFF2-40B4-BE49-F238E27FC236}">
                <a16:creationId xmlns:a16="http://schemas.microsoft.com/office/drawing/2014/main" id="{2FC04414-4735-A069-D53D-728DB4B377B9}"/>
              </a:ext>
            </a:extLst>
          </p:cNvPr>
          <p:cNvSpPr>
            <a:spLocks noGrp="1"/>
          </p:cNvSpPr>
          <p:nvPr>
            <p:ph type="sldNum" sz="quarter" idx="4"/>
          </p:nvPr>
        </p:nvSpPr>
        <p:spPr>
          <a:xfrm>
            <a:off x="17976850" y="9995217"/>
            <a:ext cx="1226499" cy="528320"/>
          </a:xfrm>
          <a:prstGeom prst="rect">
            <a:avLst/>
          </a:prstGeom>
        </p:spPr>
        <p:txBody>
          <a:bodyPr vert="horz" lIns="0" tIns="0" rIns="0" bIns="0" rtlCol="0" anchor="ctr"/>
          <a:lstStyle>
            <a:lvl1pPr algn="r">
              <a:defRPr sz="4000" b="1">
                <a:solidFill>
                  <a:srgbClr val="2C4C49"/>
                </a:solidFill>
              </a:defRPr>
            </a:lvl1pPr>
          </a:lstStyle>
          <a:p>
            <a:fld id="{7DE34BE4-3A37-9A45-94D3-CA046F0AF1A3}" type="slidenum">
              <a:rPr lang="nl-NL" smtClean="0"/>
              <a:pPr/>
              <a:t>‹nr.›</a:t>
            </a:fld>
            <a:endParaRPr lang="nl-NL" dirty="0"/>
          </a:p>
        </p:txBody>
      </p:sp>
      <p:sp>
        <p:nvSpPr>
          <p:cNvPr id="15" name="Tijdelijke aanduiding voor titel 6">
            <a:extLst>
              <a:ext uri="{FF2B5EF4-FFF2-40B4-BE49-F238E27FC236}">
                <a16:creationId xmlns:a16="http://schemas.microsoft.com/office/drawing/2014/main" id="{72118A14-50F3-5DA0-EA69-77D4562A32D0}"/>
              </a:ext>
            </a:extLst>
          </p:cNvPr>
          <p:cNvSpPr>
            <a:spLocks noGrp="1"/>
          </p:cNvSpPr>
          <p:nvPr>
            <p:ph type="title"/>
          </p:nvPr>
        </p:nvSpPr>
        <p:spPr>
          <a:xfrm>
            <a:off x="5623824" y="1586260"/>
            <a:ext cx="9220200" cy="762000"/>
          </a:xfrm>
          <a:prstGeom prst="rect">
            <a:avLst/>
          </a:prstGeom>
        </p:spPr>
        <p:txBody>
          <a:bodyPr vert="horz" lIns="0" tIns="0" rIns="0" bIns="0" rtlCol="0" anchor="t" anchorCtr="0">
            <a:normAutofit/>
          </a:bodyPr>
          <a:lstStyle/>
          <a:p>
            <a:r>
              <a:rPr lang="nl-NL" dirty="0"/>
              <a:t>Titelkop 2</a:t>
            </a:r>
          </a:p>
        </p:txBody>
      </p:sp>
      <p:grpSp>
        <p:nvGrpSpPr>
          <p:cNvPr id="3" name="Groep 2">
            <a:extLst>
              <a:ext uri="{FF2B5EF4-FFF2-40B4-BE49-F238E27FC236}">
                <a16:creationId xmlns:a16="http://schemas.microsoft.com/office/drawing/2014/main" id="{DB06306C-F1F5-4DBA-FCE0-DCEFE923BB18}"/>
              </a:ext>
              <a:ext uri="{C183D7F6-B498-43B3-948B-1728B52AA6E4}">
                <adec:decorative xmlns:adec="http://schemas.microsoft.com/office/drawing/2017/decorative" val="1"/>
              </a:ext>
            </a:extLst>
          </p:cNvPr>
          <p:cNvGrpSpPr/>
          <p:nvPr userDrawn="1"/>
        </p:nvGrpSpPr>
        <p:grpSpPr>
          <a:xfrm>
            <a:off x="20344036" y="0"/>
            <a:ext cx="9201858" cy="11200048"/>
            <a:chOff x="20232464" y="38051"/>
            <a:chExt cx="5194210" cy="6954348"/>
          </a:xfrm>
        </p:grpSpPr>
        <p:sp>
          <p:nvSpPr>
            <p:cNvPr id="4" name="Rechthoek 3">
              <a:extLst>
                <a:ext uri="{FF2B5EF4-FFF2-40B4-BE49-F238E27FC236}">
                  <a16:creationId xmlns:a16="http://schemas.microsoft.com/office/drawing/2014/main" id="{B2A11D8E-554A-F069-DC42-6965A2F02E85}"/>
                </a:ext>
              </a:extLst>
            </p:cNvPr>
            <p:cNvSpPr>
              <a:spLocks/>
            </p:cNvSpPr>
            <p:nvPr userDrawn="1"/>
          </p:nvSpPr>
          <p:spPr>
            <a:xfrm>
              <a:off x="20232464" y="38051"/>
              <a:ext cx="4514758" cy="6954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atin typeface="Aptos" panose="020B0004020202020204" pitchFamily="34" charset="0"/>
              </a:endParaRPr>
            </a:p>
          </p:txBody>
        </p:sp>
        <p:sp>
          <p:nvSpPr>
            <p:cNvPr id="5" name="Rechthoek 4">
              <a:extLst>
                <a:ext uri="{FF2B5EF4-FFF2-40B4-BE49-F238E27FC236}">
                  <a16:creationId xmlns:a16="http://schemas.microsoft.com/office/drawing/2014/main" id="{19FEAE0E-8FB0-1535-6AD5-008F62BFA153}"/>
                </a:ext>
              </a:extLst>
            </p:cNvPr>
            <p:cNvSpPr/>
            <p:nvPr userDrawn="1"/>
          </p:nvSpPr>
          <p:spPr>
            <a:xfrm>
              <a:off x="21018447" y="284722"/>
              <a:ext cx="4408227" cy="278470"/>
            </a:xfrm>
            <a:prstGeom prst="rect">
              <a:avLst/>
            </a:prstGeom>
            <a:noFill/>
            <a:ln w="25400" cap="flat" cmpd="sng" algn="ctr">
              <a:noFill/>
              <a:prstDash val="solid"/>
            </a:ln>
            <a:effectLst/>
          </p:spPr>
          <p:txBody>
            <a:bodyPr lIns="0" tIns="0" rIns="0" bIns="0" rtlCol="0" anchor="ctr"/>
            <a:lstStyle/>
            <a:p>
              <a:pPr marR="0" lvl="0" indent="0" fontAlgn="auto">
                <a:lnSpc>
                  <a:spcPct val="80000"/>
                </a:lnSpc>
                <a:spcBef>
                  <a:spcPts val="0"/>
                </a:spcBef>
                <a:spcAft>
                  <a:spcPts val="0"/>
                </a:spcAft>
                <a:buClrTx/>
                <a:buSzTx/>
                <a:buFontTx/>
                <a:buNone/>
                <a:tabLst/>
              </a:pPr>
              <a:r>
                <a:rPr kumimoji="0" lang="nl-NL" sz="2800" b="1" i="0" u="none" strike="noStrike" kern="0" cap="none" spc="0" normalizeH="0" baseline="0" noProof="0" dirty="0">
                  <a:ln>
                    <a:noFill/>
                  </a:ln>
                  <a:solidFill>
                    <a:srgbClr val="2C4C49"/>
                  </a:solidFill>
                  <a:effectLst/>
                  <a:uLnTx/>
                  <a:uFillTx/>
                  <a:latin typeface="Aptos" panose="020B0004020202020204" pitchFamily="34" charset="0"/>
                  <a:cs typeface="Segoe UI Light" panose="020B0502040204020203" pitchFamily="34" charset="0"/>
                </a:rPr>
                <a:t>Afbeelding invoegen/veranderen</a:t>
              </a:r>
            </a:p>
          </p:txBody>
        </p:sp>
        <p:cxnSp>
          <p:nvCxnSpPr>
            <p:cNvPr id="6" name="Rechte verbindingslijn 5">
              <a:extLst>
                <a:ext uri="{FF2B5EF4-FFF2-40B4-BE49-F238E27FC236}">
                  <a16:creationId xmlns:a16="http://schemas.microsoft.com/office/drawing/2014/main" id="{9311B537-FE1D-FADD-94D9-534E796BB5FF}"/>
                </a:ext>
              </a:extLst>
            </p:cNvPr>
            <p:cNvCxnSpPr>
              <a:cxnSpLocks/>
            </p:cNvCxnSpPr>
            <p:nvPr userDrawn="1"/>
          </p:nvCxnSpPr>
          <p:spPr>
            <a:xfrm>
              <a:off x="20235291" y="682523"/>
              <a:ext cx="4514758" cy="0"/>
            </a:xfrm>
            <a:prstGeom prst="line">
              <a:avLst/>
            </a:prstGeom>
            <a:noFill/>
            <a:ln w="3175" cap="flat" cmpd="sng" algn="ctr">
              <a:solidFill>
                <a:srgbClr val="2C4C49"/>
              </a:solidFill>
              <a:prstDash val="solid"/>
            </a:ln>
            <a:effectLst/>
          </p:spPr>
        </p:cxnSp>
        <p:cxnSp>
          <p:nvCxnSpPr>
            <p:cNvPr id="7" name="Rechte verbindingslijn 6">
              <a:extLst>
                <a:ext uri="{FF2B5EF4-FFF2-40B4-BE49-F238E27FC236}">
                  <a16:creationId xmlns:a16="http://schemas.microsoft.com/office/drawing/2014/main" id="{477E4EF6-E579-B1E3-4175-D7DEE1B1EB89}"/>
                </a:ext>
              </a:extLst>
            </p:cNvPr>
            <p:cNvCxnSpPr>
              <a:cxnSpLocks/>
            </p:cNvCxnSpPr>
            <p:nvPr userDrawn="1"/>
          </p:nvCxnSpPr>
          <p:spPr>
            <a:xfrm>
              <a:off x="20232464" y="1671284"/>
              <a:ext cx="4514758" cy="0"/>
            </a:xfrm>
            <a:prstGeom prst="line">
              <a:avLst/>
            </a:prstGeom>
            <a:noFill/>
            <a:ln w="3175" cap="flat" cmpd="sng" algn="ctr">
              <a:solidFill>
                <a:srgbClr val="2C4C49"/>
              </a:solidFill>
              <a:prstDash val="solid"/>
            </a:ln>
            <a:effectLst/>
          </p:spPr>
        </p:cxnSp>
        <p:sp>
          <p:nvSpPr>
            <p:cNvPr id="9" name="Rechthoek 8">
              <a:extLst>
                <a:ext uri="{FF2B5EF4-FFF2-40B4-BE49-F238E27FC236}">
                  <a16:creationId xmlns:a16="http://schemas.microsoft.com/office/drawing/2014/main" id="{48C478F1-E5B0-0827-ADC5-28DF5DF51B7B}"/>
                </a:ext>
              </a:extLst>
            </p:cNvPr>
            <p:cNvSpPr/>
            <p:nvPr userDrawn="1"/>
          </p:nvSpPr>
          <p:spPr>
            <a:xfrm>
              <a:off x="20992071" y="873440"/>
              <a:ext cx="3101539"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Klik op het pictogram om een 			afbeelding in te voegen. </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endPar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10" name="Rechte verbindingslijn 9">
              <a:extLst>
                <a:ext uri="{FF2B5EF4-FFF2-40B4-BE49-F238E27FC236}">
                  <a16:creationId xmlns:a16="http://schemas.microsoft.com/office/drawing/2014/main" id="{021D073B-5C0C-970D-E803-D92040287450}"/>
                </a:ext>
              </a:extLst>
            </p:cNvPr>
            <p:cNvCxnSpPr>
              <a:cxnSpLocks/>
            </p:cNvCxnSpPr>
            <p:nvPr userDrawn="1"/>
          </p:nvCxnSpPr>
          <p:spPr>
            <a:xfrm>
              <a:off x="20264348" y="6954348"/>
              <a:ext cx="4485701" cy="0"/>
            </a:xfrm>
            <a:prstGeom prst="line">
              <a:avLst/>
            </a:prstGeom>
            <a:noFill/>
            <a:ln w="3175" cap="flat" cmpd="sng" algn="ctr">
              <a:solidFill>
                <a:srgbClr val="2C4C49"/>
              </a:solidFill>
              <a:prstDash val="solid"/>
            </a:ln>
            <a:effectLst/>
          </p:spPr>
        </p:cxnSp>
        <p:sp>
          <p:nvSpPr>
            <p:cNvPr id="11" name="Rechthoek 10">
              <a:extLst>
                <a:ext uri="{FF2B5EF4-FFF2-40B4-BE49-F238E27FC236}">
                  <a16:creationId xmlns:a16="http://schemas.microsoft.com/office/drawing/2014/main" id="{3227AEF6-8EEE-CA68-2521-ACAD7CA89568}"/>
                </a:ext>
              </a:extLst>
            </p:cNvPr>
            <p:cNvSpPr/>
            <p:nvPr userDrawn="1"/>
          </p:nvSpPr>
          <p:spPr>
            <a:xfrm>
              <a:off x="21091062" y="1867280"/>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Selecteer de gewenste afbeelding</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en klik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‘Invoegen’.</a:t>
              </a:r>
              <a:b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grpSp>
          <p:nvGrpSpPr>
            <p:cNvPr id="12" name="Groep 11">
              <a:extLst>
                <a:ext uri="{FF2B5EF4-FFF2-40B4-BE49-F238E27FC236}">
                  <a16:creationId xmlns:a16="http://schemas.microsoft.com/office/drawing/2014/main" id="{B1DC7293-2B72-D8D2-B39D-538C75068F5F}"/>
                </a:ext>
              </a:extLst>
            </p:cNvPr>
            <p:cNvGrpSpPr/>
            <p:nvPr userDrawn="1"/>
          </p:nvGrpSpPr>
          <p:grpSpPr>
            <a:xfrm>
              <a:off x="21074462" y="2302912"/>
              <a:ext cx="825500" cy="209550"/>
              <a:chOff x="13886951" y="1365027"/>
              <a:chExt cx="825500" cy="209550"/>
            </a:xfrm>
          </p:grpSpPr>
          <p:sp>
            <p:nvSpPr>
              <p:cNvPr id="50" name="Rechthoek 49">
                <a:extLst>
                  <a:ext uri="{FF2B5EF4-FFF2-40B4-BE49-F238E27FC236}">
                    <a16:creationId xmlns:a16="http://schemas.microsoft.com/office/drawing/2014/main" id="{E9D06F43-F3F3-021B-F2E4-17F5E1585401}"/>
                  </a:ext>
                </a:extLst>
              </p:cNvPr>
              <p:cNvSpPr/>
              <p:nvPr userDrawn="1"/>
            </p:nvSpPr>
            <p:spPr>
              <a:xfrm>
                <a:off x="13886951" y="1365027"/>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800" b="0" noProof="0" dirty="0">
                    <a:solidFill>
                      <a:schemeClr val="tx1"/>
                    </a:solidFill>
                    <a:latin typeface="Aptos" panose="020B0004020202020204" pitchFamily="34" charset="0"/>
                    <a:cs typeface="Arial" panose="020B0604020202020204" pitchFamily="34" charset="0"/>
                  </a:rPr>
                  <a:t>Invoegen</a:t>
                </a:r>
              </a:p>
            </p:txBody>
          </p:sp>
          <p:cxnSp>
            <p:nvCxnSpPr>
              <p:cNvPr id="51" name="Rechte verbindingslijn 50">
                <a:extLst>
                  <a:ext uri="{FF2B5EF4-FFF2-40B4-BE49-F238E27FC236}">
                    <a16:creationId xmlns:a16="http://schemas.microsoft.com/office/drawing/2014/main" id="{2DFC5D67-B72B-4B33-185E-908C18184204}"/>
                  </a:ext>
                </a:extLst>
              </p:cNvPr>
              <p:cNvCxnSpPr>
                <a:cxnSpLocks/>
              </p:cNvCxnSpPr>
              <p:nvPr userDrawn="1"/>
            </p:nvCxnSpPr>
            <p:spPr>
              <a:xfrm>
                <a:off x="14482216" y="1405095"/>
                <a:ext cx="0" cy="142717"/>
              </a:xfrm>
              <a:prstGeom prst="line">
                <a:avLst/>
              </a:prstGeom>
              <a:noFill/>
              <a:ln w="3175" cap="flat" cmpd="sng" algn="ctr">
                <a:solidFill>
                  <a:srgbClr val="44546A"/>
                </a:solidFill>
                <a:prstDash val="solid"/>
              </a:ln>
              <a:effectLst/>
            </p:spPr>
          </p:cxnSp>
          <p:sp>
            <p:nvSpPr>
              <p:cNvPr id="98" name="Gelijkbenige driehoek 183">
                <a:extLst>
                  <a:ext uri="{FF2B5EF4-FFF2-40B4-BE49-F238E27FC236}">
                    <a16:creationId xmlns:a16="http://schemas.microsoft.com/office/drawing/2014/main" id="{227F124D-3693-812E-77C3-DBF018ED30B9}"/>
                  </a:ext>
                </a:extLst>
              </p:cNvPr>
              <p:cNvSpPr/>
              <p:nvPr userDrawn="1"/>
            </p:nvSpPr>
            <p:spPr>
              <a:xfrm rot="10800000">
                <a:off x="14541388" y="145087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latin typeface="Aptos" panose="020B0004020202020204" pitchFamily="34" charset="0"/>
                </a:endParaRPr>
              </a:p>
            </p:txBody>
          </p:sp>
        </p:grpSp>
        <p:grpSp>
          <p:nvGrpSpPr>
            <p:cNvPr id="14" name="Groep 13">
              <a:extLst>
                <a:ext uri="{FF2B5EF4-FFF2-40B4-BE49-F238E27FC236}">
                  <a16:creationId xmlns:a16="http://schemas.microsoft.com/office/drawing/2014/main" id="{50A2E7CA-740C-8A44-E7CF-3EEBFD725F12}"/>
                </a:ext>
              </a:extLst>
            </p:cNvPr>
            <p:cNvGrpSpPr/>
            <p:nvPr userDrawn="1"/>
          </p:nvGrpSpPr>
          <p:grpSpPr>
            <a:xfrm>
              <a:off x="21212603" y="768573"/>
              <a:ext cx="689304" cy="745608"/>
              <a:chOff x="14544344" y="579040"/>
              <a:chExt cx="290597" cy="314334"/>
            </a:xfrm>
          </p:grpSpPr>
          <p:sp>
            <p:nvSpPr>
              <p:cNvPr id="44" name="Rechthoek 43">
                <a:extLst>
                  <a:ext uri="{FF2B5EF4-FFF2-40B4-BE49-F238E27FC236}">
                    <a16:creationId xmlns:a16="http://schemas.microsoft.com/office/drawing/2014/main" id="{7C1255FE-0AF6-364B-73FA-B3B399E70913}"/>
                  </a:ext>
                </a:extLst>
              </p:cNvPr>
              <p:cNvSpPr/>
              <p:nvPr userDrawn="1"/>
            </p:nvSpPr>
            <p:spPr>
              <a:xfrm>
                <a:off x="14544344" y="579040"/>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45" name="Ovaal 44">
                <a:extLst>
                  <a:ext uri="{FF2B5EF4-FFF2-40B4-BE49-F238E27FC236}">
                    <a16:creationId xmlns:a16="http://schemas.microsoft.com/office/drawing/2014/main" id="{65819FBE-E0B2-E93D-FB56-7FDBF8370EC8}"/>
                  </a:ext>
                </a:extLst>
              </p:cNvPr>
              <p:cNvSpPr/>
              <p:nvPr userDrawn="1"/>
            </p:nvSpPr>
            <p:spPr>
              <a:xfrm>
                <a:off x="14701474" y="611149"/>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6" name="Vrije vorm: vorm 177">
                <a:extLst>
                  <a:ext uri="{FF2B5EF4-FFF2-40B4-BE49-F238E27FC236}">
                    <a16:creationId xmlns:a16="http://schemas.microsoft.com/office/drawing/2014/main" id="{695A2EF2-FF06-E162-8630-421434E6B17C}"/>
                  </a:ext>
                </a:extLst>
              </p:cNvPr>
              <p:cNvSpPr/>
              <p:nvPr userDrawn="1"/>
            </p:nvSpPr>
            <p:spPr>
              <a:xfrm rot="2700000">
                <a:off x="14576727" y="735365"/>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7" name="Rechthoek: afgeronde hoeken 178">
                <a:extLst>
                  <a:ext uri="{FF2B5EF4-FFF2-40B4-BE49-F238E27FC236}">
                    <a16:creationId xmlns:a16="http://schemas.microsoft.com/office/drawing/2014/main" id="{1B1FC93F-77E3-65CD-8842-0BEE3D4556D1}"/>
                  </a:ext>
                </a:extLst>
              </p:cNvPr>
              <p:cNvSpPr/>
              <p:nvPr userDrawn="1"/>
            </p:nvSpPr>
            <p:spPr>
              <a:xfrm>
                <a:off x="14678975" y="72283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ptos" panose="020B0004020202020204" pitchFamily="34" charset="0"/>
                  <a:cs typeface="Arial" panose="020B0604020202020204" pitchFamily="34" charset="0"/>
                </a:endParaRPr>
              </a:p>
            </p:txBody>
          </p:sp>
          <p:cxnSp>
            <p:nvCxnSpPr>
              <p:cNvPr id="48" name="Rechte verbindingslijn 47">
                <a:extLst>
                  <a:ext uri="{FF2B5EF4-FFF2-40B4-BE49-F238E27FC236}">
                    <a16:creationId xmlns:a16="http://schemas.microsoft.com/office/drawing/2014/main" id="{DBA12058-4BE7-6780-7302-2854CC2A9AA7}"/>
                  </a:ext>
                </a:extLst>
              </p:cNvPr>
              <p:cNvCxnSpPr>
                <a:cxnSpLocks/>
              </p:cNvCxnSpPr>
              <p:nvPr userDrawn="1"/>
            </p:nvCxnSpPr>
            <p:spPr>
              <a:xfrm>
                <a:off x="14715339" y="886182"/>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Rechte verbindingslijn 48">
                <a:extLst>
                  <a:ext uri="{FF2B5EF4-FFF2-40B4-BE49-F238E27FC236}">
                    <a16:creationId xmlns:a16="http://schemas.microsoft.com/office/drawing/2014/main" id="{F95DFB24-4EB0-8672-E79A-87ACDC28B418}"/>
                  </a:ext>
                </a:extLst>
              </p:cNvPr>
              <p:cNvCxnSpPr>
                <a:cxnSpLocks/>
                <a:stCxn id="47" idx="2"/>
              </p:cNvCxnSpPr>
              <p:nvPr userDrawn="1"/>
            </p:nvCxnSpPr>
            <p:spPr>
              <a:xfrm flipH="1">
                <a:off x="14756562" y="839648"/>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Rechthoek 15">
              <a:extLst>
                <a:ext uri="{FF2B5EF4-FFF2-40B4-BE49-F238E27FC236}">
                  <a16:creationId xmlns:a16="http://schemas.microsoft.com/office/drawing/2014/main" id="{4104F262-DF8C-7563-9930-5BD5FC0B073E}"/>
                </a:ext>
              </a:extLst>
            </p:cNvPr>
            <p:cNvSpPr/>
            <p:nvPr userDrawn="1"/>
          </p:nvSpPr>
          <p:spPr>
            <a:xfrm>
              <a:off x="21008263" y="4672287"/>
              <a:ext cx="3397694" cy="60547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Na het invoegen en instellen van de afbeelding, klik je met de rechter muisknop op </a:t>
              </a: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de miniatuurweergave van de dia </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aan de linkerkant van het scherm en kies je</a:t>
              </a:r>
              <a:b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br>
              <a:r>
                <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‘Dia herstellen´</a:t>
              </a:r>
              <a:r>
                <a:rPr kumimoji="0" lang="nl-NL" sz="1800" b="0"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rPr>
                <a:t>. De dia is nu bijgewerkt.</a:t>
              </a:r>
              <a:endParaRPr kumimoji="0" lang="nl-NL" sz="1800" b="1" i="0" u="none" strike="noStrike" kern="0" cap="none" spc="0" normalizeH="0" baseline="0" noProof="0" dirty="0">
                <a:ln>
                  <a:noFill/>
                </a:ln>
                <a:solidFill>
                  <a:srgbClr val="000000"/>
                </a:solidFill>
                <a:effectLst/>
                <a:uLnTx/>
                <a:uFillTx/>
                <a:latin typeface="Aptos" panose="020B0004020202020204" pitchFamily="34" charset="0"/>
                <a:cs typeface="Segoe UI Light" panose="020B0502040204020203" pitchFamily="34" charset="0"/>
              </a:endParaRPr>
            </a:p>
          </p:txBody>
        </p:sp>
        <p:cxnSp>
          <p:nvCxnSpPr>
            <p:cNvPr id="17" name="Rechte verbindingslijn 16">
              <a:extLst>
                <a:ext uri="{FF2B5EF4-FFF2-40B4-BE49-F238E27FC236}">
                  <a16:creationId xmlns:a16="http://schemas.microsoft.com/office/drawing/2014/main" id="{3100A31A-8470-611B-9C07-7336E507FC2D}"/>
                </a:ext>
              </a:extLst>
            </p:cNvPr>
            <p:cNvCxnSpPr>
              <a:cxnSpLocks/>
            </p:cNvCxnSpPr>
            <p:nvPr userDrawn="1"/>
          </p:nvCxnSpPr>
          <p:spPr>
            <a:xfrm>
              <a:off x="20235291" y="4502547"/>
              <a:ext cx="4514758" cy="0"/>
            </a:xfrm>
            <a:prstGeom prst="line">
              <a:avLst/>
            </a:prstGeom>
            <a:noFill/>
            <a:ln w="3175" cap="flat" cmpd="sng" algn="ctr">
              <a:solidFill>
                <a:srgbClr val="2C4C49"/>
              </a:solidFill>
              <a:prstDash val="solid"/>
            </a:ln>
            <a:effectLst/>
          </p:spPr>
        </p:cxnSp>
        <p:sp>
          <p:nvSpPr>
            <p:cNvPr id="18" name="Rechthoek 17">
              <a:extLst>
                <a:ext uri="{FF2B5EF4-FFF2-40B4-BE49-F238E27FC236}">
                  <a16:creationId xmlns:a16="http://schemas.microsoft.com/office/drawing/2014/main" id="{3E244600-3B2A-D02F-9620-4F3BCA2D25DD}"/>
                </a:ext>
              </a:extLst>
            </p:cNvPr>
            <p:cNvSpPr/>
            <p:nvPr userDrawn="1"/>
          </p:nvSpPr>
          <p:spPr>
            <a:xfrm>
              <a:off x="21008262" y="5747445"/>
              <a:ext cx="1491798" cy="919774"/>
            </a:xfrm>
            <a:prstGeom prst="rect">
              <a:avLst/>
            </a:prstGeom>
            <a:blipFill dpi="0" rotWithShape="1">
              <a:blip r:embed="rId8" cstate="print">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latin typeface="Aptos" panose="020B0004020202020204" pitchFamily="34" charset="0"/>
              </a:endParaRPr>
            </a:p>
          </p:txBody>
        </p:sp>
        <p:grpSp>
          <p:nvGrpSpPr>
            <p:cNvPr id="19" name="Groep 18">
              <a:extLst>
                <a:ext uri="{FF2B5EF4-FFF2-40B4-BE49-F238E27FC236}">
                  <a16:creationId xmlns:a16="http://schemas.microsoft.com/office/drawing/2014/main" id="{E42C3629-F3A8-3E0F-92CC-D472878C2D29}"/>
                </a:ext>
              </a:extLst>
            </p:cNvPr>
            <p:cNvGrpSpPr/>
            <p:nvPr userDrawn="1"/>
          </p:nvGrpSpPr>
          <p:grpSpPr>
            <a:xfrm>
              <a:off x="21865047" y="6018168"/>
              <a:ext cx="1195723" cy="678267"/>
              <a:chOff x="12757284" y="3224292"/>
              <a:chExt cx="1195723" cy="678267"/>
            </a:xfrm>
          </p:grpSpPr>
          <p:sp>
            <p:nvSpPr>
              <p:cNvPr id="23" name="Rechthoek 22">
                <a:extLst>
                  <a:ext uri="{FF2B5EF4-FFF2-40B4-BE49-F238E27FC236}">
                    <a16:creationId xmlns:a16="http://schemas.microsoft.com/office/drawing/2014/main" id="{4EA2E260-0B7B-213E-284B-F2CBD9D15406}"/>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24" name="Rechthoek 23">
                <a:extLst>
                  <a:ext uri="{FF2B5EF4-FFF2-40B4-BE49-F238E27FC236}">
                    <a16:creationId xmlns:a16="http://schemas.microsoft.com/office/drawing/2014/main" id="{FC17AB17-A5E4-B973-F6A8-1A9FB0FAF420}"/>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nvGrpSpPr>
              <p:cNvPr id="25" name="Groep 24">
                <a:extLst>
                  <a:ext uri="{FF2B5EF4-FFF2-40B4-BE49-F238E27FC236}">
                    <a16:creationId xmlns:a16="http://schemas.microsoft.com/office/drawing/2014/main" id="{2CC1D1FE-8AD8-A176-99BD-AC143F7248E0}"/>
                  </a:ext>
                </a:extLst>
              </p:cNvPr>
              <p:cNvGrpSpPr/>
              <p:nvPr userDrawn="1"/>
            </p:nvGrpSpPr>
            <p:grpSpPr>
              <a:xfrm>
                <a:off x="12839234" y="3289794"/>
                <a:ext cx="155951" cy="131922"/>
                <a:chOff x="12968836" y="3354170"/>
                <a:chExt cx="404806" cy="342433"/>
              </a:xfrm>
            </p:grpSpPr>
            <p:sp>
              <p:nvSpPr>
                <p:cNvPr id="38" name="Rechthoek: afgeronde hoeken 169">
                  <a:extLst>
                    <a:ext uri="{FF2B5EF4-FFF2-40B4-BE49-F238E27FC236}">
                      <a16:creationId xmlns:a16="http://schemas.microsoft.com/office/drawing/2014/main" id="{97A80983-EDE3-84F3-BA0D-3137DDAD6FA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39" name="Rechthoek 38">
                  <a:extLst>
                    <a:ext uri="{FF2B5EF4-FFF2-40B4-BE49-F238E27FC236}">
                      <a16:creationId xmlns:a16="http://schemas.microsoft.com/office/drawing/2014/main" id="{17E7603C-A532-8D56-A0F8-00039C3606D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0" name="Rechthoek 39">
                  <a:extLst>
                    <a:ext uri="{FF2B5EF4-FFF2-40B4-BE49-F238E27FC236}">
                      <a16:creationId xmlns:a16="http://schemas.microsoft.com/office/drawing/2014/main" id="{D5943847-196D-11C2-3475-8A6A02A51994}"/>
                    </a:ext>
                  </a:extLst>
                </p:cNvPr>
                <p:cNvSpPr/>
                <p:nvPr userDrawn="1"/>
              </p:nvSpPr>
              <p:spPr>
                <a:xfrm>
                  <a:off x="13025181" y="3471572"/>
                  <a:ext cx="118778" cy="181690"/>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1" name="Rechthoek 40">
                  <a:extLst>
                    <a:ext uri="{FF2B5EF4-FFF2-40B4-BE49-F238E27FC236}">
                      <a16:creationId xmlns:a16="http://schemas.microsoft.com/office/drawing/2014/main" id="{0D03A6FD-5805-BA8E-96F5-D50F36F3BF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2" name="Rechthoek 41">
                  <a:extLst>
                    <a:ext uri="{FF2B5EF4-FFF2-40B4-BE49-F238E27FC236}">
                      <a16:creationId xmlns:a16="http://schemas.microsoft.com/office/drawing/2014/main" id="{40234AAA-54BA-2583-2E25-AC3C22EB39C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43" name="Rechthoek 42">
                  <a:extLst>
                    <a:ext uri="{FF2B5EF4-FFF2-40B4-BE49-F238E27FC236}">
                      <a16:creationId xmlns:a16="http://schemas.microsoft.com/office/drawing/2014/main" id="{D2BBA220-A4A7-6FF8-92A0-A0964F10550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grpSp>
            <p:nvGrpSpPr>
              <p:cNvPr id="26" name="Groep 25">
                <a:extLst>
                  <a:ext uri="{FF2B5EF4-FFF2-40B4-BE49-F238E27FC236}">
                    <a16:creationId xmlns:a16="http://schemas.microsoft.com/office/drawing/2014/main" id="{44826867-8BB4-1ABB-8C9A-C3B24A0D9990}"/>
                  </a:ext>
                </a:extLst>
              </p:cNvPr>
              <p:cNvGrpSpPr/>
              <p:nvPr userDrawn="1"/>
            </p:nvGrpSpPr>
            <p:grpSpPr>
              <a:xfrm>
                <a:off x="12819679" y="3589117"/>
                <a:ext cx="166739" cy="218963"/>
                <a:chOff x="12940828" y="3950597"/>
                <a:chExt cx="432813" cy="568367"/>
              </a:xfrm>
            </p:grpSpPr>
            <p:grpSp>
              <p:nvGrpSpPr>
                <p:cNvPr id="30" name="Groep 29">
                  <a:extLst>
                    <a:ext uri="{FF2B5EF4-FFF2-40B4-BE49-F238E27FC236}">
                      <a16:creationId xmlns:a16="http://schemas.microsoft.com/office/drawing/2014/main" id="{D944D2A8-67F7-1AD2-F382-7E00977CCD80}"/>
                    </a:ext>
                  </a:extLst>
                </p:cNvPr>
                <p:cNvGrpSpPr/>
                <p:nvPr userDrawn="1"/>
              </p:nvGrpSpPr>
              <p:grpSpPr>
                <a:xfrm>
                  <a:off x="13000382" y="4006892"/>
                  <a:ext cx="373259" cy="315747"/>
                  <a:chOff x="12968836" y="3354170"/>
                  <a:chExt cx="404806" cy="342433"/>
                </a:xfrm>
              </p:grpSpPr>
              <p:sp>
                <p:nvSpPr>
                  <p:cNvPr id="32" name="Rechthoek: afgeronde hoeken 163">
                    <a:extLst>
                      <a:ext uri="{FF2B5EF4-FFF2-40B4-BE49-F238E27FC236}">
                        <a16:creationId xmlns:a16="http://schemas.microsoft.com/office/drawing/2014/main" id="{19E4D88C-8559-4010-1B9C-7BE6782A6D8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ptos" panose="020B0004020202020204" pitchFamily="34" charset="0"/>
                      <a:cs typeface="Arial" panose="020B0604020202020204" pitchFamily="34" charset="0"/>
                    </a:endParaRPr>
                  </a:p>
                </p:txBody>
              </p:sp>
              <p:sp>
                <p:nvSpPr>
                  <p:cNvPr id="33" name="Rechthoek 32">
                    <a:extLst>
                      <a:ext uri="{FF2B5EF4-FFF2-40B4-BE49-F238E27FC236}">
                        <a16:creationId xmlns:a16="http://schemas.microsoft.com/office/drawing/2014/main" id="{518F7F2D-66BA-A040-7B87-DA49B3CC9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34" name="Rechthoek 33">
                    <a:extLst>
                      <a:ext uri="{FF2B5EF4-FFF2-40B4-BE49-F238E27FC236}">
                        <a16:creationId xmlns:a16="http://schemas.microsoft.com/office/drawing/2014/main" id="{1EE124C0-2481-5A46-E19B-B8180FA652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35" name="Rechthoek 34">
                    <a:extLst>
                      <a:ext uri="{FF2B5EF4-FFF2-40B4-BE49-F238E27FC236}">
                        <a16:creationId xmlns:a16="http://schemas.microsoft.com/office/drawing/2014/main" id="{FE982FD9-7280-C3DA-13B6-7042A5A53D96}"/>
                      </a:ext>
                    </a:extLst>
                  </p:cNvPr>
                  <p:cNvSpPr/>
                  <p:nvPr userDrawn="1"/>
                </p:nvSpPr>
                <p:spPr>
                  <a:xfrm>
                    <a:off x="13180813" y="3481979"/>
                    <a:ext cx="135279" cy="21327"/>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36" name="Rechthoek 35">
                    <a:extLst>
                      <a:ext uri="{FF2B5EF4-FFF2-40B4-BE49-F238E27FC236}">
                        <a16:creationId xmlns:a16="http://schemas.microsoft.com/office/drawing/2014/main" id="{A4443E3B-1D2D-E0B4-8C04-31FD019999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sp>
                <p:nvSpPr>
                  <p:cNvPr id="37" name="Rechthoek 36">
                    <a:extLst>
                      <a:ext uri="{FF2B5EF4-FFF2-40B4-BE49-F238E27FC236}">
                        <a16:creationId xmlns:a16="http://schemas.microsoft.com/office/drawing/2014/main" id="{579A6171-B125-5240-EC3B-4FB531E019E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latin typeface="Aptos" panose="020B0004020202020204" pitchFamily="34" charset="0"/>
                    </a:endParaRPr>
                  </a:p>
                </p:txBody>
              </p:sp>
            </p:grpSp>
            <p:sp>
              <p:nvSpPr>
                <p:cNvPr id="31" name="Boog 30">
                  <a:extLst>
                    <a:ext uri="{FF2B5EF4-FFF2-40B4-BE49-F238E27FC236}">
                      <a16:creationId xmlns:a16="http://schemas.microsoft.com/office/drawing/2014/main" id="{37E75ABB-BA4F-CF61-FF18-319788C1C6C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latin typeface="Aptos" panose="020B0004020202020204" pitchFamily="34" charset="0"/>
                  </a:endParaRPr>
                </a:p>
              </p:txBody>
            </p:sp>
          </p:grpSp>
          <p:sp>
            <p:nvSpPr>
              <p:cNvPr id="27" name="Tekstvak 26">
                <a:extLst>
                  <a:ext uri="{FF2B5EF4-FFF2-40B4-BE49-F238E27FC236}">
                    <a16:creationId xmlns:a16="http://schemas.microsoft.com/office/drawing/2014/main" id="{77D6C3E8-9934-3AFE-0F3F-72EFC969689A}"/>
                  </a:ext>
                </a:extLst>
              </p:cNvPr>
              <p:cNvSpPr txBox="1"/>
              <p:nvPr userDrawn="1"/>
            </p:nvSpPr>
            <p:spPr>
              <a:xfrm>
                <a:off x="12997648" y="3263402"/>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Indeling</a:t>
                </a:r>
              </a:p>
            </p:txBody>
          </p:sp>
          <p:sp>
            <p:nvSpPr>
              <p:cNvPr id="28" name="Tekstvak 27">
                <a:extLst>
                  <a:ext uri="{FF2B5EF4-FFF2-40B4-BE49-F238E27FC236}">
                    <a16:creationId xmlns:a16="http://schemas.microsoft.com/office/drawing/2014/main" id="{76CCC27D-55E7-1C31-F7FC-560833A0D21B}"/>
                  </a:ext>
                </a:extLst>
              </p:cNvPr>
              <p:cNvSpPr txBox="1"/>
              <p:nvPr userDrawn="1"/>
            </p:nvSpPr>
            <p:spPr>
              <a:xfrm>
                <a:off x="12984219" y="3584528"/>
                <a:ext cx="855209" cy="185307"/>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1400" b="0" kern="1200" noProof="0" dirty="0">
                    <a:solidFill>
                      <a:schemeClr val="tx1"/>
                    </a:solidFill>
                    <a:latin typeface="Aptos" panose="020B0004020202020204" pitchFamily="34" charset="0"/>
                    <a:ea typeface="+mn-ea"/>
                    <a:cs typeface="Arial" panose="020B0604020202020204" pitchFamily="34" charset="0"/>
                  </a:rPr>
                  <a:t>Dia Herstellen</a:t>
                </a:r>
              </a:p>
            </p:txBody>
          </p:sp>
          <p:pic>
            <p:nvPicPr>
              <p:cNvPr id="29" name="Picture 3">
                <a:extLst>
                  <a:ext uri="{FF2B5EF4-FFF2-40B4-BE49-F238E27FC236}">
                    <a16:creationId xmlns:a16="http://schemas.microsoft.com/office/drawing/2014/main" id="{AEE7C5D4-AB7A-B4C3-C21C-3324EBB7323D}"/>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Ovaal 19">
              <a:extLst>
                <a:ext uri="{FF2B5EF4-FFF2-40B4-BE49-F238E27FC236}">
                  <a16:creationId xmlns:a16="http://schemas.microsoft.com/office/drawing/2014/main" id="{18971608-94AC-7F5C-D1D8-8E504704669C}"/>
                </a:ext>
              </a:extLst>
            </p:cNvPr>
            <p:cNvSpPr/>
            <p:nvPr userDrawn="1"/>
          </p:nvSpPr>
          <p:spPr>
            <a:xfrm>
              <a:off x="20389145" y="4648353"/>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4</a:t>
              </a:r>
            </a:p>
          </p:txBody>
        </p:sp>
        <p:sp>
          <p:nvSpPr>
            <p:cNvPr id="21" name="Ovaal 20">
              <a:extLst>
                <a:ext uri="{FF2B5EF4-FFF2-40B4-BE49-F238E27FC236}">
                  <a16:creationId xmlns:a16="http://schemas.microsoft.com/office/drawing/2014/main" id="{4313C8D6-A47C-BFCE-D2BE-EF628A5CBC67}"/>
                </a:ext>
              </a:extLst>
            </p:cNvPr>
            <p:cNvSpPr/>
            <p:nvPr userDrawn="1"/>
          </p:nvSpPr>
          <p:spPr>
            <a:xfrm>
              <a:off x="20423328" y="1817090"/>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2</a:t>
              </a:r>
            </a:p>
          </p:txBody>
        </p:sp>
        <p:sp>
          <p:nvSpPr>
            <p:cNvPr id="22" name="Ovaal 21">
              <a:extLst>
                <a:ext uri="{FF2B5EF4-FFF2-40B4-BE49-F238E27FC236}">
                  <a16:creationId xmlns:a16="http://schemas.microsoft.com/office/drawing/2014/main" id="{034BFD1D-6A23-A64E-FE1A-4E459F13BAF3}"/>
                </a:ext>
              </a:extLst>
            </p:cNvPr>
            <p:cNvSpPr/>
            <p:nvPr userDrawn="1"/>
          </p:nvSpPr>
          <p:spPr>
            <a:xfrm>
              <a:off x="20389145" y="911206"/>
              <a:ext cx="328221" cy="326672"/>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1</a:t>
              </a:r>
            </a:p>
          </p:txBody>
        </p:sp>
      </p:grpSp>
      <p:pic>
        <p:nvPicPr>
          <p:cNvPr id="99" name="Graphic 98">
            <a:extLst>
              <a:ext uri="{FF2B5EF4-FFF2-40B4-BE49-F238E27FC236}">
                <a16:creationId xmlns:a16="http://schemas.microsoft.com/office/drawing/2014/main" id="{15329654-FD2B-DD6D-8976-E2A7EDBDE9F7}"/>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0557910" y="268647"/>
            <a:ext cx="705716" cy="705716"/>
          </a:xfrm>
          <a:prstGeom prst="rect">
            <a:avLst/>
          </a:prstGeom>
        </p:spPr>
      </p:pic>
      <p:sp>
        <p:nvSpPr>
          <p:cNvPr id="100" name="Rechthoek 99">
            <a:extLst>
              <a:ext uri="{FF2B5EF4-FFF2-40B4-BE49-F238E27FC236}">
                <a16:creationId xmlns:a16="http://schemas.microsoft.com/office/drawing/2014/main" id="{58BDA9ED-EDC9-E41E-0400-2D9066060901}"/>
              </a:ext>
            </a:extLst>
          </p:cNvPr>
          <p:cNvSpPr/>
          <p:nvPr userDrawn="1"/>
        </p:nvSpPr>
        <p:spPr>
          <a:xfrm>
            <a:off x="21813553" y="4643377"/>
            <a:ext cx="4992249" cy="512220"/>
          </a:xfrm>
          <a:prstGeom prst="rect">
            <a:avLst/>
          </a:prstGeom>
          <a:noFill/>
          <a:ln w="25400" cap="flat" cmpd="sng" algn="ctr">
            <a:noFill/>
            <a:prstDash val="solid"/>
          </a:ln>
          <a:effectLst/>
        </p:spPr>
        <p:txBody>
          <a:bodyPr lIns="0" tIns="0" rIns="0" bIns="0" rtlCol="0" anchor="t"/>
          <a:lstStyle/>
          <a:p>
            <a:pPr marL="0" lvl="0" indent="0">
              <a:buFont typeface="Arial" panose="020B0604020202020204" pitchFamily="34" charset="0"/>
              <a:buNone/>
            </a:pPr>
            <a:r>
              <a:rPr lang="nl-NL" sz="1600" b="1" dirty="0">
                <a:effectLst/>
              </a:rPr>
              <a:t>Toevoegen van Alternatieve tekst:</a:t>
            </a:r>
            <a:br>
              <a:rPr lang="nl-NL" sz="1600" b="1" dirty="0">
                <a:effectLst/>
              </a:rPr>
            </a:br>
            <a:endParaRPr lang="nl-NL" sz="1600" b="1" dirty="0">
              <a:effectLst/>
            </a:endParaRPr>
          </a:p>
          <a:p>
            <a:pPr marL="285750" lvl="0" indent="-285750">
              <a:buFont typeface="Arial" panose="020B0604020202020204" pitchFamily="34" charset="0"/>
              <a:buChar char="•"/>
            </a:pPr>
            <a:r>
              <a:rPr lang="nl-NL" sz="1600" b="1" dirty="0">
                <a:effectLst/>
              </a:rPr>
              <a:t>Afbeeldingen die informatie overbrengen</a:t>
            </a:r>
            <a:r>
              <a:rPr lang="nl-NL" sz="1600" dirty="0">
                <a:effectLst/>
              </a:rPr>
              <a:t> (zoals grafieken, </a:t>
            </a:r>
            <a:r>
              <a:rPr lang="nl-NL" sz="1600" dirty="0" err="1">
                <a:effectLst/>
              </a:rPr>
              <a:t>infographics</a:t>
            </a:r>
            <a:r>
              <a:rPr lang="nl-NL" sz="1600" dirty="0">
                <a:effectLst/>
              </a:rPr>
              <a:t>, plattegronden of dwarsprofielen) moeten een duidelijke alternatieve tekst krijgen die beschrijft wat er te zien is.</a:t>
            </a:r>
            <a:br>
              <a:rPr lang="nl-NL" sz="1600" dirty="0">
                <a:effectLst/>
              </a:rPr>
            </a:br>
            <a:endParaRPr lang="nl-NL" sz="1600" dirty="0">
              <a:effectLst/>
            </a:endParaRPr>
          </a:p>
          <a:p>
            <a:pPr marL="285750" lvl="0" indent="-285750">
              <a:buFont typeface="Arial" panose="020B0604020202020204" pitchFamily="34" charset="0"/>
              <a:buChar char="•"/>
            </a:pPr>
            <a:r>
              <a:rPr lang="nl-NL" sz="1600" b="1" dirty="0">
                <a:effectLst/>
              </a:rPr>
              <a:t>Afbeeldingen die geen informatie overbrengen</a:t>
            </a:r>
            <a:r>
              <a:rPr lang="nl-NL" sz="1600" dirty="0">
                <a:effectLst/>
              </a:rPr>
              <a:t> </a:t>
            </a:r>
            <a:br>
              <a:rPr lang="nl-NL" sz="1600" dirty="0">
                <a:effectLst/>
              </a:rPr>
            </a:br>
            <a:r>
              <a:rPr lang="nl-NL" sz="1600" dirty="0">
                <a:effectLst/>
              </a:rPr>
              <a:t>markeer je als decoratief, vervolgens plaats je deze ‘naar achtergrond’.</a:t>
            </a:r>
          </a:p>
        </p:txBody>
      </p:sp>
      <p:sp>
        <p:nvSpPr>
          <p:cNvPr id="101" name="Ovaal 100">
            <a:extLst>
              <a:ext uri="{FF2B5EF4-FFF2-40B4-BE49-F238E27FC236}">
                <a16:creationId xmlns:a16="http://schemas.microsoft.com/office/drawing/2014/main" id="{5A23053F-F720-14A8-81C1-90741B4977FE}"/>
              </a:ext>
            </a:extLst>
          </p:cNvPr>
          <p:cNvSpPr/>
          <p:nvPr userDrawn="1"/>
        </p:nvSpPr>
        <p:spPr>
          <a:xfrm>
            <a:off x="20630622" y="4562545"/>
            <a:ext cx="581463" cy="526109"/>
          </a:xfrm>
          <a:prstGeom prst="ellipse">
            <a:avLst/>
          </a:prstGeom>
          <a:solidFill>
            <a:srgbClr val="2C4C4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a:ln>
                  <a:noFill/>
                </a:ln>
                <a:solidFill>
                  <a:schemeClr val="bg1"/>
                </a:solidFill>
                <a:effectLst/>
                <a:uLnTx/>
                <a:uFillTx/>
                <a:latin typeface="Aptos" panose="020B0004020202020204" pitchFamily="34" charset="0"/>
                <a:cs typeface="Segoe UI Light" panose="020B0502040204020203" pitchFamily="34" charset="0"/>
              </a:rPr>
              <a:t>3</a:t>
            </a:r>
          </a:p>
        </p:txBody>
      </p:sp>
      <p:cxnSp>
        <p:nvCxnSpPr>
          <p:cNvPr id="102" name="Rechte verbindingslijn 101">
            <a:extLst>
              <a:ext uri="{FF2B5EF4-FFF2-40B4-BE49-F238E27FC236}">
                <a16:creationId xmlns:a16="http://schemas.microsoft.com/office/drawing/2014/main" id="{6FD15435-4B1B-981D-CB34-F04FE0FAF3AC}"/>
              </a:ext>
            </a:extLst>
          </p:cNvPr>
          <p:cNvCxnSpPr>
            <a:cxnSpLocks/>
          </p:cNvCxnSpPr>
          <p:nvPr userDrawn="1"/>
        </p:nvCxnSpPr>
        <p:spPr>
          <a:xfrm>
            <a:off x="20344036" y="4286523"/>
            <a:ext cx="7998168" cy="0"/>
          </a:xfrm>
          <a:prstGeom prst="line">
            <a:avLst/>
          </a:prstGeom>
          <a:noFill/>
          <a:ln w="3175" cap="flat" cmpd="sng" algn="ctr">
            <a:solidFill>
              <a:srgbClr val="2C4C49"/>
            </a:solidFill>
            <a:prstDash val="solid"/>
          </a:ln>
          <a:effectLst/>
        </p:spPr>
      </p:cxnSp>
    </p:spTree>
    <p:extLst>
      <p:ext uri="{BB962C8B-B14F-4D97-AF65-F5344CB8AC3E}">
        <p14:creationId xmlns:p14="http://schemas.microsoft.com/office/powerpoint/2010/main" val="33605176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719" r:id="rId4"/>
    <p:sldLayoutId id="2147483720" r:id="rId5"/>
    <p:sldLayoutId id="2147483721" r:id="rId6"/>
  </p:sldLayoutIdLst>
  <p:txStyles>
    <p:title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pluswijken.nl/" TargetMode="External"/><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fub3xF0Exzk"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3C35EA-4A51-7F4A-C6AD-825CB81A2835}"/>
              </a:ext>
            </a:extLst>
          </p:cNvPr>
          <p:cNvSpPr>
            <a:spLocks noGrp="1"/>
          </p:cNvSpPr>
          <p:nvPr>
            <p:ph type="title"/>
          </p:nvPr>
        </p:nvSpPr>
        <p:spPr>
          <a:xfrm>
            <a:off x="1843138" y="6302747"/>
            <a:ext cx="17338675" cy="1171575"/>
          </a:xfrm>
        </p:spPr>
        <p:txBody>
          <a:bodyPr>
            <a:noAutofit/>
          </a:bodyPr>
          <a:lstStyle/>
          <a:p>
            <a:r>
              <a:rPr lang="nl-NL" sz="6600" dirty="0"/>
              <a:t>Samen voor een gezond en goed leven</a:t>
            </a:r>
            <a:br>
              <a:rPr lang="nl-NL" sz="6600" dirty="0"/>
            </a:br>
            <a:r>
              <a:rPr lang="nl-NL" sz="6600" dirty="0"/>
              <a:t>in Nuth en Schinveld</a:t>
            </a:r>
          </a:p>
        </p:txBody>
      </p:sp>
    </p:spTree>
    <p:extLst>
      <p:ext uri="{BB962C8B-B14F-4D97-AF65-F5344CB8AC3E}">
        <p14:creationId xmlns:p14="http://schemas.microsoft.com/office/powerpoint/2010/main" val="251694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0611F653-CBC2-4ADD-3C2F-905B5E496DE8}"/>
              </a:ext>
            </a:extLst>
          </p:cNvPr>
          <p:cNvPicPr>
            <a:picLocks noGrp="1" noChangeAspect="1"/>
          </p:cNvPicPr>
          <p:nvPr>
            <p:ph type="pic" sz="quarter" idx="13"/>
          </p:nvPr>
        </p:nvPicPr>
        <p:blipFill>
          <a:blip r:embed="rId2"/>
          <a:srcRect t="373" b="373"/>
          <a:stretch/>
        </p:blipFill>
        <p:spPr>
          <a:xfrm>
            <a:off x="3859362" y="1118171"/>
            <a:ext cx="15784601" cy="8757295"/>
          </a:xfrm>
          <a:prstGeom prst="rect">
            <a:avLst/>
          </a:prstGeom>
        </p:spPr>
      </p:pic>
    </p:spTree>
    <p:extLst>
      <p:ext uri="{BB962C8B-B14F-4D97-AF65-F5344CB8AC3E}">
        <p14:creationId xmlns:p14="http://schemas.microsoft.com/office/powerpoint/2010/main" val="225850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963CC420-4259-2BE0-2930-2B3F0DF09290}"/>
              </a:ext>
            </a:extLst>
          </p:cNvPr>
          <p:cNvSpPr>
            <a:spLocks noGrp="1"/>
          </p:cNvSpPr>
          <p:nvPr>
            <p:ph type="pic" sz="quarter" idx="13"/>
          </p:nvPr>
        </p:nvSpPr>
        <p:spPr/>
        <p:txBody>
          <a:bodyPr/>
          <a:lstStyle/>
          <a:p>
            <a:endParaRPr lang="nl-NL"/>
          </a:p>
        </p:txBody>
      </p:sp>
      <p:pic>
        <p:nvPicPr>
          <p:cNvPr id="5" name="Afbeelding 4">
            <a:extLst>
              <a:ext uri="{FF2B5EF4-FFF2-40B4-BE49-F238E27FC236}">
                <a16:creationId xmlns:a16="http://schemas.microsoft.com/office/drawing/2014/main" id="{2A0BAD5F-B1DB-FBAA-9966-E79EA9439634}"/>
              </a:ext>
            </a:extLst>
          </p:cNvPr>
          <p:cNvPicPr>
            <a:picLocks noChangeAspect="1"/>
          </p:cNvPicPr>
          <p:nvPr/>
        </p:nvPicPr>
        <p:blipFill>
          <a:blip r:embed="rId2"/>
          <a:stretch>
            <a:fillRect/>
          </a:stretch>
        </p:blipFill>
        <p:spPr>
          <a:xfrm>
            <a:off x="3859362" y="1370199"/>
            <a:ext cx="15295826" cy="8568952"/>
          </a:xfrm>
          <a:prstGeom prst="rect">
            <a:avLst/>
          </a:prstGeom>
        </p:spPr>
      </p:pic>
    </p:spTree>
    <p:extLst>
      <p:ext uri="{BB962C8B-B14F-4D97-AF65-F5344CB8AC3E}">
        <p14:creationId xmlns:p14="http://schemas.microsoft.com/office/powerpoint/2010/main" val="85424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D377F9-C74A-6064-F188-F101576379B2}"/>
              </a:ext>
            </a:extLst>
          </p:cNvPr>
          <p:cNvSpPr>
            <a:spLocks noGrp="1"/>
          </p:cNvSpPr>
          <p:nvPr>
            <p:ph type="title"/>
          </p:nvPr>
        </p:nvSpPr>
        <p:spPr>
          <a:xfrm>
            <a:off x="5532436" y="1694235"/>
            <a:ext cx="13188157" cy="1669479"/>
          </a:xfrm>
        </p:spPr>
        <p:txBody>
          <a:bodyPr>
            <a:normAutofit fontScale="90000"/>
          </a:bodyPr>
          <a:lstStyle/>
          <a:p>
            <a:r>
              <a:rPr lang="nl-NL" sz="7200" dirty="0"/>
              <a:t>Wat betekent </a:t>
            </a:r>
            <a:r>
              <a:rPr lang="nl-NL" sz="7200" dirty="0" err="1"/>
              <a:t>PlusWIJken</a:t>
            </a:r>
            <a:r>
              <a:rPr lang="nl-NL" sz="7200" dirty="0"/>
              <a:t> voor de Gemeente Beekdaelen </a:t>
            </a:r>
            <a:br>
              <a:rPr lang="nl-NL" sz="7200" dirty="0"/>
            </a:br>
            <a:endParaRPr lang="nl-NL" dirty="0"/>
          </a:p>
        </p:txBody>
      </p:sp>
      <p:sp>
        <p:nvSpPr>
          <p:cNvPr id="3" name="Tijdelijke aanduiding voor afbeelding 2">
            <a:extLst>
              <a:ext uri="{FF2B5EF4-FFF2-40B4-BE49-F238E27FC236}">
                <a16:creationId xmlns:a16="http://schemas.microsoft.com/office/drawing/2014/main" id="{E17BF69D-4E57-F16D-279B-4BAC89FD8038}"/>
              </a:ext>
            </a:extLst>
          </p:cNvPr>
          <p:cNvSpPr>
            <a:spLocks noGrp="1"/>
          </p:cNvSpPr>
          <p:nvPr>
            <p:ph type="pic" sz="quarter" idx="13"/>
          </p:nvPr>
        </p:nvSpPr>
        <p:spPr>
          <a:xfrm>
            <a:off x="5532436" y="3566443"/>
            <a:ext cx="13188157" cy="7316788"/>
          </a:xfrm>
        </p:spPr>
        <p:txBody>
          <a:bodyPr/>
          <a:lstStyle/>
          <a:p>
            <a:pPr marL="576000" indent="-571500">
              <a:buFont typeface="Arial" panose="020B0604020202020204" pitchFamily="34" charset="0"/>
              <a:buChar char="•"/>
            </a:pPr>
            <a:r>
              <a:rPr lang="nl-NL" sz="2800" dirty="0"/>
              <a:t>Verbinding met diverse ontwikkelingen</a:t>
            </a:r>
          </a:p>
          <a:p>
            <a:pPr marL="576000" indent="-571500">
              <a:buFont typeface="Arial" panose="020B0604020202020204" pitchFamily="34" charset="0"/>
              <a:buChar char="•"/>
            </a:pPr>
            <a:r>
              <a:rPr lang="nl-NL" sz="2800" dirty="0"/>
              <a:t>Betere integrale samenwerking</a:t>
            </a:r>
          </a:p>
          <a:p>
            <a:pPr marL="576000" indent="-571500">
              <a:buFont typeface="Arial" panose="020B0604020202020204" pitchFamily="34" charset="0"/>
              <a:buChar char="•"/>
            </a:pPr>
            <a:r>
              <a:rPr lang="nl-NL" sz="2800" dirty="0"/>
              <a:t>Kortere lijnen en snellere besluitvorming </a:t>
            </a:r>
          </a:p>
          <a:p>
            <a:pPr marL="576000" indent="-571500">
              <a:buFont typeface="Arial" panose="020B0604020202020204" pitchFamily="34" charset="0"/>
              <a:buChar char="•"/>
            </a:pPr>
            <a:r>
              <a:rPr lang="nl-NL" sz="2800" dirty="0"/>
              <a:t>Versterken van relatie met inwoners en partners </a:t>
            </a:r>
          </a:p>
          <a:p>
            <a:pPr marL="576000" indent="-571500">
              <a:buFont typeface="Arial" panose="020B0604020202020204" pitchFamily="34" charset="0"/>
              <a:buChar char="•"/>
            </a:pPr>
            <a:r>
              <a:rPr lang="nl-NL" sz="2800" dirty="0"/>
              <a:t>Kortere lijnen met het zorgdomein </a:t>
            </a:r>
          </a:p>
        </p:txBody>
      </p:sp>
    </p:spTree>
    <p:extLst>
      <p:ext uri="{BB962C8B-B14F-4D97-AF65-F5344CB8AC3E}">
        <p14:creationId xmlns:p14="http://schemas.microsoft.com/office/powerpoint/2010/main" val="418300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DA04D6F0-729A-E41D-EBFA-6405752D85B1}"/>
              </a:ext>
            </a:extLst>
          </p:cNvPr>
          <p:cNvPicPr>
            <a:picLocks noGrp="1"/>
          </p:cNvPicPr>
          <p:nvPr>
            <p:ph type="pic" sz="quarter" idx="13"/>
          </p:nvPr>
        </p:nvPicPr>
        <p:blipFill>
          <a:blip r:embed="rId3">
            <a:extLst>
              <a:ext uri="{96DAC541-7B7A-43D3-8B79-37D633B846F1}">
                <asvg:svgBlip xmlns:asvg="http://schemas.microsoft.com/office/drawing/2016/SVG/main" r:embed="rId4"/>
              </a:ext>
            </a:extLst>
          </a:blip>
          <a:srcRect t="1390" b="1390"/>
          <a:stretch>
            <a:fillRect/>
          </a:stretch>
        </p:blipFill>
        <p:spPr>
          <a:xfrm>
            <a:off x="5532438" y="3206750"/>
            <a:ext cx="13188950" cy="7316788"/>
          </a:xfrm>
          <a:prstGeom prst="rect">
            <a:avLst/>
          </a:prstGeom>
        </p:spPr>
      </p:pic>
      <p:sp>
        <p:nvSpPr>
          <p:cNvPr id="5" name="Titel 4">
            <a:extLst>
              <a:ext uri="{FF2B5EF4-FFF2-40B4-BE49-F238E27FC236}">
                <a16:creationId xmlns:a16="http://schemas.microsoft.com/office/drawing/2014/main" id="{77E79085-1DBE-0498-6DED-DA6F9D0D8950}"/>
              </a:ext>
            </a:extLst>
          </p:cNvPr>
          <p:cNvSpPr txBox="1">
            <a:spLocks noGrp="1"/>
          </p:cNvSpPr>
          <p:nvPr>
            <p:ph type="title"/>
          </p:nvPr>
        </p:nvSpPr>
        <p:spPr>
          <a:xfrm>
            <a:off x="5532438" y="1104900"/>
            <a:ext cx="13188950" cy="1670050"/>
          </a:xfrm>
          <a:prstGeom prst="rect">
            <a:avLst/>
          </a:prstGeom>
          <a:noFill/>
        </p:spPr>
        <p:txBody>
          <a:bodyPr wrap="square" rtlCol="0">
            <a:spAutoFit/>
          </a:bodyPr>
          <a:lstStyle/>
          <a:p>
            <a:r>
              <a:rPr lang="nl-NL" sz="3958" b="1" dirty="0">
                <a:solidFill>
                  <a:srgbClr val="1C2949"/>
                </a:solidFill>
              </a:rPr>
              <a:t>WAT ZIJN ONZE GELEERDE LESSEN UIT HET EERSTE JAAR</a:t>
            </a:r>
            <a:endParaRPr lang="nl-NL" sz="2638" dirty="0">
              <a:solidFill>
                <a:srgbClr val="1C2949"/>
              </a:solidFill>
              <a:latin typeface="Calibri" panose="020F0502020204030204" pitchFamily="34" charset="0"/>
            </a:endParaRPr>
          </a:p>
        </p:txBody>
      </p:sp>
      <p:sp>
        <p:nvSpPr>
          <p:cNvPr id="7" name="Tekstvak 6">
            <a:extLst>
              <a:ext uri="{FF2B5EF4-FFF2-40B4-BE49-F238E27FC236}">
                <a16:creationId xmlns:a16="http://schemas.microsoft.com/office/drawing/2014/main" id="{BD82EE98-3F18-0BB9-FA2F-F6D712004CB1}"/>
              </a:ext>
            </a:extLst>
          </p:cNvPr>
          <p:cNvSpPr txBox="1"/>
          <p:nvPr/>
        </p:nvSpPr>
        <p:spPr>
          <a:xfrm>
            <a:off x="1627114" y="4412168"/>
            <a:ext cx="14774332" cy="1384995"/>
          </a:xfrm>
          <a:prstGeom prst="rect">
            <a:avLst/>
          </a:prstGeom>
          <a:noFill/>
        </p:spPr>
        <p:txBody>
          <a:bodyPr wrap="square">
            <a:spAutoFit/>
          </a:bodyPr>
          <a:lstStyle/>
          <a:p>
            <a:pPr lvl="0" algn="ctr"/>
            <a:r>
              <a:rPr lang="nl-NL" sz="2800" b="1" kern="100" dirty="0" err="1">
                <a:solidFill>
                  <a:schemeClr val="bg1"/>
                </a:solidFill>
                <a:latin typeface="Calibri" panose="020F0502020204030204" pitchFamily="34" charset="0"/>
                <a:ea typeface="Aptos" panose="020B0004020202020204" pitchFamily="34" charset="0"/>
                <a:cs typeface="Times New Roman" panose="02020603050405020304" pitchFamily="18" charset="0"/>
              </a:rPr>
              <a:t>Domeinoverstijgende</a:t>
            </a: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 samenwerking</a:t>
            </a:r>
          </a:p>
          <a:p>
            <a:pPr lvl="0" algn="ct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 in de wijk staat nog in de </a:t>
            </a:r>
          </a:p>
          <a:p>
            <a:pPr lvl="0" algn="ct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kinderschoenen</a:t>
            </a:r>
            <a:endParaRPr lang="nl-NL" sz="2800" b="1" dirty="0">
              <a:solidFill>
                <a:schemeClr val="bg1"/>
              </a:solidFill>
            </a:endParaRPr>
          </a:p>
        </p:txBody>
      </p:sp>
      <p:sp>
        <p:nvSpPr>
          <p:cNvPr id="9" name="Tekstvak 8">
            <a:extLst>
              <a:ext uri="{FF2B5EF4-FFF2-40B4-BE49-F238E27FC236}">
                <a16:creationId xmlns:a16="http://schemas.microsoft.com/office/drawing/2014/main" id="{93982D82-9D78-032D-ABE6-B21174CFFE06}"/>
              </a:ext>
            </a:extLst>
          </p:cNvPr>
          <p:cNvSpPr txBox="1"/>
          <p:nvPr/>
        </p:nvSpPr>
        <p:spPr>
          <a:xfrm>
            <a:off x="7854424" y="4472906"/>
            <a:ext cx="14772288" cy="1384995"/>
          </a:xfrm>
          <a:prstGeom prst="rect">
            <a:avLst/>
          </a:prstGeom>
          <a:noFill/>
        </p:spPr>
        <p:txBody>
          <a:bodyPr wrap="square">
            <a:spAutoFit/>
          </a:bodyPr>
          <a:lstStyle/>
          <a:p>
            <a:pPr lvl="0" algn="ct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Tussen zorg en welzijn </a:t>
            </a:r>
            <a:b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b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zijn nog werelden </a:t>
            </a:r>
            <a:b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b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te winnen</a:t>
            </a:r>
            <a:endParaRPr lang="nl-NL" sz="2800" b="1" dirty="0">
              <a:solidFill>
                <a:schemeClr val="bg1"/>
              </a:solidFill>
            </a:endParaRPr>
          </a:p>
        </p:txBody>
      </p:sp>
      <p:sp>
        <p:nvSpPr>
          <p:cNvPr id="11" name="Tekstvak 10">
            <a:extLst>
              <a:ext uri="{FF2B5EF4-FFF2-40B4-BE49-F238E27FC236}">
                <a16:creationId xmlns:a16="http://schemas.microsoft.com/office/drawing/2014/main" id="{392C7188-A760-9B65-D810-F9E5A23B8210}"/>
              </a:ext>
            </a:extLst>
          </p:cNvPr>
          <p:cNvSpPr txBox="1"/>
          <p:nvPr/>
        </p:nvSpPr>
        <p:spPr>
          <a:xfrm>
            <a:off x="1382712" y="8156004"/>
            <a:ext cx="14772288" cy="954107"/>
          </a:xfrm>
          <a:prstGeom prst="rect">
            <a:avLst/>
          </a:prstGeom>
          <a:noFill/>
        </p:spPr>
        <p:txBody>
          <a:bodyPr wrap="square">
            <a:spAutoFit/>
          </a:bodyPr>
          <a:lstStyle/>
          <a:p>
            <a:pPr lvl="0" algn="ct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Echt transformeren </a:t>
            </a:r>
            <a:b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br>
            <a:r>
              <a:rPr lang="nl-NL" sz="2800" b="1"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is mensenwerk</a:t>
            </a:r>
            <a:endParaRPr lang="nl-NL" sz="2800" b="1" dirty="0">
              <a:solidFill>
                <a:schemeClr val="bg1"/>
              </a:solidFill>
            </a:endParaRPr>
          </a:p>
        </p:txBody>
      </p:sp>
      <p:sp>
        <p:nvSpPr>
          <p:cNvPr id="13" name="Tekstvak 12">
            <a:extLst>
              <a:ext uri="{FF2B5EF4-FFF2-40B4-BE49-F238E27FC236}">
                <a16:creationId xmlns:a16="http://schemas.microsoft.com/office/drawing/2014/main" id="{BEA9918F-0953-B91A-99FE-C1F360FB5DCF}"/>
              </a:ext>
            </a:extLst>
          </p:cNvPr>
          <p:cNvSpPr txBox="1"/>
          <p:nvPr/>
        </p:nvSpPr>
        <p:spPr>
          <a:xfrm>
            <a:off x="8093210" y="7731407"/>
            <a:ext cx="14774332" cy="1384995"/>
          </a:xfrm>
          <a:prstGeom prst="rect">
            <a:avLst/>
          </a:prstGeom>
          <a:noFill/>
        </p:spPr>
        <p:txBody>
          <a:bodyPr wrap="square">
            <a:spAutoFit/>
          </a:bodyPr>
          <a:lstStyle/>
          <a:p>
            <a:pPr algn="ctr"/>
            <a:r>
              <a:rPr lang="nl-NL" sz="2800" b="1" kern="100" dirty="0">
                <a:solidFill>
                  <a:schemeClr val="bg1"/>
                </a:solidFill>
                <a:latin typeface="Calibri"/>
                <a:ea typeface="Aptos" panose="020B0004020202020204" pitchFamily="34" charset="0"/>
                <a:cs typeface="Times New Roman"/>
              </a:rPr>
              <a:t>Een ‘</a:t>
            </a:r>
            <a:r>
              <a:rPr lang="nl-NL" sz="2800" b="1" kern="100" dirty="0" err="1">
                <a:solidFill>
                  <a:schemeClr val="bg1"/>
                </a:solidFill>
                <a:latin typeface="Calibri"/>
                <a:ea typeface="Aptos" panose="020B0004020202020204" pitchFamily="34" charset="0"/>
                <a:cs typeface="Times New Roman"/>
              </a:rPr>
              <a:t>dedicated</a:t>
            </a:r>
            <a:r>
              <a:rPr lang="nl-NL" sz="2800" b="1" kern="100" dirty="0">
                <a:solidFill>
                  <a:schemeClr val="bg1"/>
                </a:solidFill>
                <a:latin typeface="Calibri"/>
                <a:ea typeface="Aptos" panose="020B0004020202020204" pitchFamily="34" charset="0"/>
                <a:cs typeface="Times New Roman"/>
              </a:rPr>
              <a:t>’ hecht </a:t>
            </a:r>
          </a:p>
          <a:p>
            <a:pPr algn="ctr"/>
            <a:r>
              <a:rPr lang="nl-NL" sz="2800" b="1" kern="100" dirty="0" err="1">
                <a:solidFill>
                  <a:schemeClr val="bg1"/>
                </a:solidFill>
                <a:latin typeface="Calibri"/>
                <a:ea typeface="Aptos" panose="020B0004020202020204" pitchFamily="34" charset="0"/>
                <a:cs typeface="Times New Roman"/>
              </a:rPr>
              <a:t>wijksamenwerkings</a:t>
            </a:r>
            <a:r>
              <a:rPr lang="nl-NL" sz="2800" b="1" kern="100" dirty="0">
                <a:solidFill>
                  <a:schemeClr val="bg1"/>
                </a:solidFill>
                <a:latin typeface="Calibri"/>
                <a:ea typeface="Aptos" panose="020B0004020202020204" pitchFamily="34" charset="0"/>
                <a:cs typeface="Times New Roman"/>
              </a:rPr>
              <a:t>-verband </a:t>
            </a:r>
          </a:p>
          <a:p>
            <a:pPr algn="ctr"/>
            <a:r>
              <a:rPr lang="nl-NL" sz="2800" b="1" kern="100" dirty="0">
                <a:solidFill>
                  <a:schemeClr val="bg1"/>
                </a:solidFill>
                <a:latin typeface="Calibri"/>
                <a:ea typeface="Aptos" panose="020B0004020202020204" pitchFamily="34" charset="0"/>
                <a:cs typeface="Times New Roman"/>
              </a:rPr>
              <a:t>als spin in het web is noodzakelijk</a:t>
            </a:r>
            <a:endParaRPr lang="nl-NL" sz="2800" b="1" dirty="0">
              <a:solidFill>
                <a:schemeClr val="bg1"/>
              </a:solidFill>
              <a:latin typeface="Calibri"/>
              <a:cs typeface="Times New Roman"/>
            </a:endParaRPr>
          </a:p>
        </p:txBody>
      </p:sp>
    </p:spTree>
    <p:extLst>
      <p:ext uri="{BB962C8B-B14F-4D97-AF65-F5344CB8AC3E}">
        <p14:creationId xmlns:p14="http://schemas.microsoft.com/office/powerpoint/2010/main" val="221864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1D6D94D3-09EF-5547-717D-BB745C62E4E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4629" r="4629"/>
          <a:stretch>
            <a:fillRect/>
          </a:stretch>
        </p:blipFill>
        <p:spPr>
          <a:xfrm>
            <a:off x="5532438" y="3206750"/>
            <a:ext cx="13188950" cy="7316788"/>
          </a:xfrm>
          <a:prstGeom prst="rect">
            <a:avLst/>
          </a:prstGeom>
        </p:spPr>
      </p:pic>
      <p:sp>
        <p:nvSpPr>
          <p:cNvPr id="5" name="Titel 4">
            <a:extLst>
              <a:ext uri="{FF2B5EF4-FFF2-40B4-BE49-F238E27FC236}">
                <a16:creationId xmlns:a16="http://schemas.microsoft.com/office/drawing/2014/main" id="{442D36BC-B4BA-93DB-4922-DD13D0BA3343}"/>
              </a:ext>
            </a:extLst>
          </p:cNvPr>
          <p:cNvSpPr txBox="1">
            <a:spLocks noGrp="1"/>
          </p:cNvSpPr>
          <p:nvPr>
            <p:ph type="title"/>
          </p:nvPr>
        </p:nvSpPr>
        <p:spPr>
          <a:xfrm>
            <a:off x="5532438" y="1104900"/>
            <a:ext cx="13188950" cy="1670050"/>
          </a:xfrm>
          <a:prstGeom prst="rect">
            <a:avLst/>
          </a:prstGeom>
          <a:noFill/>
        </p:spPr>
        <p:txBody>
          <a:bodyPr wrap="square" rtlCol="0">
            <a:spAutoFit/>
          </a:bodyPr>
          <a:lstStyle/>
          <a:p>
            <a:r>
              <a:rPr lang="nl-NL" sz="3958" b="1" dirty="0">
                <a:solidFill>
                  <a:srgbClr val="1C2949"/>
                </a:solidFill>
              </a:rPr>
              <a:t>NOG MEER GELEERDE LESSEN UIT HET EERSTE JAAR</a:t>
            </a:r>
          </a:p>
        </p:txBody>
      </p:sp>
      <p:sp>
        <p:nvSpPr>
          <p:cNvPr id="7" name="Tekstvak 6">
            <a:extLst>
              <a:ext uri="{FF2B5EF4-FFF2-40B4-BE49-F238E27FC236}">
                <a16:creationId xmlns:a16="http://schemas.microsoft.com/office/drawing/2014/main" id="{BC66E95F-340A-A26C-A7B9-49F3E9033EAE}"/>
              </a:ext>
            </a:extLst>
          </p:cNvPr>
          <p:cNvSpPr txBox="1"/>
          <p:nvPr/>
        </p:nvSpPr>
        <p:spPr>
          <a:xfrm>
            <a:off x="5537742" y="3405859"/>
            <a:ext cx="14772289" cy="1015663"/>
          </a:xfrm>
          <a:prstGeom prst="rect">
            <a:avLst/>
          </a:prstGeom>
          <a:noFill/>
        </p:spPr>
        <p:txBody>
          <a:bodyPr wrap="square">
            <a:spAutoFit/>
          </a:bodyPr>
          <a:lstStyle/>
          <a:p>
            <a:pPr algn="l"/>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Het ontbreekt aan regie op wijkniveau. Het belang van de wijk moet voorop staan.</a:t>
            </a:r>
          </a:p>
          <a:p>
            <a:pPr algn="ctr"/>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 Meer afstemming is hard nodig.</a:t>
            </a:r>
          </a:p>
        </p:txBody>
      </p:sp>
      <p:sp>
        <p:nvSpPr>
          <p:cNvPr id="9" name="Tekstvak 8">
            <a:extLst>
              <a:ext uri="{FF2B5EF4-FFF2-40B4-BE49-F238E27FC236}">
                <a16:creationId xmlns:a16="http://schemas.microsoft.com/office/drawing/2014/main" id="{C5574420-1FE2-C012-7CBA-E6A96CAE5DE7}"/>
              </a:ext>
            </a:extLst>
          </p:cNvPr>
          <p:cNvSpPr txBox="1"/>
          <p:nvPr/>
        </p:nvSpPr>
        <p:spPr>
          <a:xfrm>
            <a:off x="4740769" y="5486623"/>
            <a:ext cx="14772288" cy="1015663"/>
          </a:xfrm>
          <a:prstGeom prst="rect">
            <a:avLst/>
          </a:prstGeom>
          <a:noFill/>
        </p:spPr>
        <p:txBody>
          <a:bodyPr wrap="square">
            <a:spAutoFit/>
          </a:bodyPr>
          <a:lstStyle/>
          <a:p>
            <a:pPr lvl="0" algn="ctr"/>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Inwoners zijn nog te weinig aangehaakt op de beweging. Opgave is en blijft </a:t>
            </a:r>
          </a:p>
          <a:p>
            <a:pPr lvl="0" algn="ctr"/>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om inwoners zo hoog mogelijk op de participatieladder te krijgen.</a:t>
            </a:r>
          </a:p>
        </p:txBody>
      </p:sp>
      <p:sp>
        <p:nvSpPr>
          <p:cNvPr id="11" name="Tekstvak 10">
            <a:extLst>
              <a:ext uri="{FF2B5EF4-FFF2-40B4-BE49-F238E27FC236}">
                <a16:creationId xmlns:a16="http://schemas.microsoft.com/office/drawing/2014/main" id="{E963CED6-617C-EDCE-B2ED-F4AB05681F4F}"/>
              </a:ext>
            </a:extLst>
          </p:cNvPr>
          <p:cNvSpPr txBox="1"/>
          <p:nvPr/>
        </p:nvSpPr>
        <p:spPr>
          <a:xfrm>
            <a:off x="4740769" y="7347552"/>
            <a:ext cx="14772288" cy="1015663"/>
          </a:xfrm>
          <a:prstGeom prst="rect">
            <a:avLst/>
          </a:prstGeom>
          <a:noFill/>
        </p:spPr>
        <p:txBody>
          <a:bodyPr wrap="square">
            <a:spAutoFit/>
          </a:bodyPr>
          <a:lstStyle/>
          <a:p>
            <a:pPr lvl="0" algn="ctr"/>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Ontmoeting is cruciaal. Ontmoetingsplekken zijn hiervoor het fundament en </a:t>
            </a:r>
          </a:p>
          <a:p>
            <a:pPr lvl="0" algn="ctr"/>
            <a:r>
              <a:rPr lang="nl-NL" sz="3000" kern="100" dirty="0">
                <a:solidFill>
                  <a:schemeClr val="bg1"/>
                </a:solidFill>
                <a:latin typeface="Calibri" panose="020F0502020204030204" pitchFamily="34" charset="0"/>
                <a:ea typeface="Aptos" panose="020B0004020202020204" pitchFamily="34" charset="0"/>
                <a:cs typeface="Times New Roman" panose="02020603050405020304" pitchFamily="18" charset="0"/>
              </a:rPr>
              <a:t>dat fundament is te beperkt.</a:t>
            </a:r>
          </a:p>
        </p:txBody>
      </p:sp>
      <p:sp>
        <p:nvSpPr>
          <p:cNvPr id="13" name="Tekstvak 12">
            <a:extLst>
              <a:ext uri="{FF2B5EF4-FFF2-40B4-BE49-F238E27FC236}">
                <a16:creationId xmlns:a16="http://schemas.microsoft.com/office/drawing/2014/main" id="{89D4E8D3-3B8D-93DC-A8C0-224C072AEC4C}"/>
              </a:ext>
            </a:extLst>
          </p:cNvPr>
          <p:cNvSpPr txBox="1"/>
          <p:nvPr/>
        </p:nvSpPr>
        <p:spPr>
          <a:xfrm>
            <a:off x="4740769" y="9208720"/>
            <a:ext cx="14772288" cy="1015663"/>
          </a:xfrm>
          <a:prstGeom prst="rect">
            <a:avLst/>
          </a:prstGeom>
          <a:noFill/>
        </p:spPr>
        <p:txBody>
          <a:bodyPr wrap="square">
            <a:spAutoFit/>
          </a:bodyPr>
          <a:lstStyle/>
          <a:p>
            <a:pPr lvl="0" algn="ctr"/>
            <a:r>
              <a:rPr lang="nl-NL" sz="3000" kern="100" dirty="0">
                <a:solidFill>
                  <a:schemeClr val="bg1"/>
                </a:solidFill>
                <a:latin typeface="Calibri" panose="020F0502020204030204" pitchFamily="34" charset="0"/>
                <a:ea typeface="Aptos" panose="020B0004020202020204" pitchFamily="34" charset="0"/>
                <a:cs typeface="Calibri" panose="020F0502020204030204" pitchFamily="34" charset="0"/>
              </a:rPr>
              <a:t>Het is zaak om met behulp van het wijkplan en in samenwerking met inwoners </a:t>
            </a:r>
          </a:p>
          <a:p>
            <a:pPr lvl="0" algn="ctr"/>
            <a:r>
              <a:rPr lang="nl-NL" sz="3000" kern="100" dirty="0">
                <a:solidFill>
                  <a:schemeClr val="bg1"/>
                </a:solidFill>
                <a:latin typeface="Calibri" panose="020F0502020204030204" pitchFamily="34" charset="0"/>
                <a:ea typeface="Aptos" panose="020B0004020202020204" pitchFamily="34" charset="0"/>
                <a:cs typeface="Calibri" panose="020F0502020204030204" pitchFamily="34" charset="0"/>
              </a:rPr>
              <a:t>en stakeholders te komen tot concrete resultaten.</a:t>
            </a:r>
          </a:p>
        </p:txBody>
      </p:sp>
    </p:spTree>
    <p:extLst>
      <p:ext uri="{BB962C8B-B14F-4D97-AF65-F5344CB8AC3E}">
        <p14:creationId xmlns:p14="http://schemas.microsoft.com/office/powerpoint/2010/main" val="19813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4988B-0E57-428C-E54F-EA63D7EAB9AA}"/>
              </a:ext>
            </a:extLst>
          </p:cNvPr>
          <p:cNvSpPr>
            <a:spLocks noGrp="1"/>
          </p:cNvSpPr>
          <p:nvPr>
            <p:ph type="title"/>
          </p:nvPr>
        </p:nvSpPr>
        <p:spPr/>
        <p:txBody>
          <a:bodyPr>
            <a:normAutofit fontScale="90000"/>
          </a:bodyPr>
          <a:lstStyle/>
          <a:p>
            <a:endParaRPr lang="nl-NL" dirty="0"/>
          </a:p>
        </p:txBody>
      </p:sp>
      <p:sp>
        <p:nvSpPr>
          <p:cNvPr id="3" name="Tijdelijke aanduiding voor tekst 2">
            <a:extLst>
              <a:ext uri="{FF2B5EF4-FFF2-40B4-BE49-F238E27FC236}">
                <a16:creationId xmlns:a16="http://schemas.microsoft.com/office/drawing/2014/main" id="{A7B7DEDC-D58F-31A5-9032-3072276724B4}"/>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6030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2E245718-067D-691F-BA0A-F5DD7D3CFC15}"/>
              </a:ext>
            </a:extLst>
          </p:cNvPr>
          <p:cNvSpPr txBox="1"/>
          <p:nvPr/>
        </p:nvSpPr>
        <p:spPr>
          <a:xfrm>
            <a:off x="5083498" y="2342307"/>
            <a:ext cx="15143592" cy="923330"/>
          </a:xfrm>
          <a:prstGeom prst="rect">
            <a:avLst/>
          </a:prstGeom>
          <a:noFill/>
        </p:spPr>
        <p:txBody>
          <a:bodyPr wrap="square">
            <a:spAutoFit/>
          </a:bodyPr>
          <a:lstStyle/>
          <a:p>
            <a:r>
              <a:rPr lang="nl-NL" sz="5400" b="1" dirty="0"/>
              <a:t>Programma</a:t>
            </a:r>
          </a:p>
        </p:txBody>
      </p:sp>
      <p:sp>
        <p:nvSpPr>
          <p:cNvPr id="3" name="Tekstvak 2">
            <a:extLst>
              <a:ext uri="{FF2B5EF4-FFF2-40B4-BE49-F238E27FC236}">
                <a16:creationId xmlns:a16="http://schemas.microsoft.com/office/drawing/2014/main" id="{7F89FF72-8DDC-847B-75D9-2462778B5BEE}"/>
              </a:ext>
            </a:extLst>
          </p:cNvPr>
          <p:cNvSpPr txBox="1"/>
          <p:nvPr/>
        </p:nvSpPr>
        <p:spPr>
          <a:xfrm>
            <a:off x="5083498" y="4070499"/>
            <a:ext cx="14188964" cy="1815882"/>
          </a:xfrm>
          <a:prstGeom prst="rect">
            <a:avLst/>
          </a:prstGeom>
          <a:noFill/>
        </p:spPr>
        <p:txBody>
          <a:bodyPr wrap="square">
            <a:spAutoFit/>
          </a:bodyPr>
          <a:lstStyle/>
          <a:p>
            <a:pPr marL="457200" indent="-457200">
              <a:buFont typeface="Arial" panose="020B0604020202020204" pitchFamily="34" charset="0"/>
              <a:buChar char="•"/>
            </a:pPr>
            <a:r>
              <a:rPr lang="nl-NL" sz="2800" dirty="0"/>
              <a:t>Transformatieplan </a:t>
            </a:r>
            <a:r>
              <a:rPr lang="nl-NL" sz="2800" dirty="0" err="1"/>
              <a:t>PlusWIJken</a:t>
            </a:r>
            <a:r>
              <a:rPr lang="nl-NL" sz="2800" dirty="0"/>
              <a:t> </a:t>
            </a:r>
          </a:p>
          <a:p>
            <a:pPr marL="457200" indent="-457200">
              <a:buFont typeface="Arial" panose="020B0604020202020204" pitchFamily="34" charset="0"/>
              <a:buChar char="•"/>
            </a:pPr>
            <a:r>
              <a:rPr lang="nl-NL" sz="2800" dirty="0" err="1"/>
              <a:t>PlusWIJkteams</a:t>
            </a:r>
            <a:r>
              <a:rPr lang="nl-NL" sz="2800" dirty="0"/>
              <a:t> in Schinveld en in Nuth </a:t>
            </a:r>
          </a:p>
          <a:p>
            <a:pPr marL="457200" indent="-457200">
              <a:buFont typeface="Arial" panose="020B0604020202020204" pitchFamily="34" charset="0"/>
              <a:buChar char="•"/>
            </a:pPr>
            <a:r>
              <a:rPr lang="nl-NL" sz="2800" dirty="0"/>
              <a:t>Wat betekent </a:t>
            </a:r>
            <a:r>
              <a:rPr lang="nl-NL" sz="2800" dirty="0" err="1"/>
              <a:t>PlusWIJken</a:t>
            </a:r>
            <a:r>
              <a:rPr lang="nl-NL" sz="2800" dirty="0"/>
              <a:t> voor de gemeente Beekdaelen </a:t>
            </a:r>
          </a:p>
          <a:p>
            <a:pPr marL="457200" indent="-457200">
              <a:buFont typeface="Arial" panose="020B0604020202020204" pitchFamily="34" charset="0"/>
              <a:buChar char="•"/>
            </a:pPr>
            <a:r>
              <a:rPr lang="nl-NL" sz="2800" dirty="0"/>
              <a:t>Wat zijn onze geleerde lessen van het eerste jaar</a:t>
            </a:r>
          </a:p>
        </p:txBody>
      </p:sp>
    </p:spTree>
    <p:extLst>
      <p:ext uri="{BB962C8B-B14F-4D97-AF65-F5344CB8AC3E}">
        <p14:creationId xmlns:p14="http://schemas.microsoft.com/office/powerpoint/2010/main" val="47456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8D4C9-2219-A0B9-61C5-502FF283293C}"/>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3DEF65B9-BD0A-62F2-68F5-7EDF3A603091}"/>
              </a:ext>
            </a:extLst>
          </p:cNvPr>
          <p:cNvPicPr>
            <a:picLocks noChangeAspect="1"/>
          </p:cNvPicPr>
          <p:nvPr/>
        </p:nvPicPr>
        <p:blipFill>
          <a:blip r:embed="rId2"/>
          <a:stretch>
            <a:fillRect/>
          </a:stretch>
        </p:blipFill>
        <p:spPr>
          <a:xfrm>
            <a:off x="4101607" y="432969"/>
            <a:ext cx="14133133" cy="2232000"/>
          </a:xfrm>
          <a:prstGeom prst="rect">
            <a:avLst/>
          </a:prstGeom>
        </p:spPr>
      </p:pic>
      <p:sp>
        <p:nvSpPr>
          <p:cNvPr id="7" name="Content Placeholder 4">
            <a:extLst>
              <a:ext uri="{FF2B5EF4-FFF2-40B4-BE49-F238E27FC236}">
                <a16:creationId xmlns:a16="http://schemas.microsoft.com/office/drawing/2014/main" id="{1E722DE8-02C6-7D7B-DF85-7A89FC83A805}"/>
              </a:ext>
            </a:extLst>
          </p:cNvPr>
          <p:cNvSpPr txBox="1">
            <a:spLocks/>
          </p:cNvSpPr>
          <p:nvPr/>
        </p:nvSpPr>
        <p:spPr>
          <a:xfrm>
            <a:off x="3571330" y="1406203"/>
            <a:ext cx="14329592" cy="5976664"/>
          </a:xfrm>
          <a:prstGeom prst="rect">
            <a:avLst/>
          </a:prstGeom>
        </p:spPr>
        <p:txBody>
          <a:bodyPr vert="horz" lIns="0" tIns="0" rIns="0" bIns="0" rtlCol="0" anchor="t">
            <a:noAutofit/>
          </a:bodyPr>
          <a:lstStyle>
            <a:lvl1pPr marL="0" indent="0" algn="l" defTabSz="914400" rtl="0" eaLnBrk="1" latinLnBrk="0" hangingPunct="1">
              <a:lnSpc>
                <a:spcPts val="2800"/>
              </a:lnSpc>
              <a:spcBef>
                <a:spcPts val="600"/>
              </a:spcBef>
              <a:buClr>
                <a:schemeClr val="accent1"/>
              </a:buClr>
              <a:buSzPct val="120000"/>
              <a:buFontTx/>
              <a:buNone/>
              <a:defRPr sz="2000" kern="1200">
                <a:solidFill>
                  <a:schemeClr val="tx1"/>
                </a:solidFill>
                <a:latin typeface="+mn-lt"/>
                <a:ea typeface="+mn-ea"/>
                <a:cs typeface="+mn-cs"/>
              </a:defRPr>
            </a:lvl1pPr>
            <a:lvl2pPr marL="216000" indent="-216000" algn="l" defTabSz="914400" rtl="0" eaLnBrk="1" latinLnBrk="0" hangingPunct="1">
              <a:lnSpc>
                <a:spcPts val="2800"/>
              </a:lnSpc>
              <a:spcBef>
                <a:spcPts val="600"/>
              </a:spcBef>
              <a:buClr>
                <a:schemeClr val="accent1"/>
              </a:buClr>
              <a:buSzPct val="120000"/>
              <a:buFont typeface="Calibri" panose="020F0502020204030204" pitchFamily="34" charset="0"/>
              <a:buChar char="•"/>
              <a:defRPr sz="2000" kern="1200">
                <a:solidFill>
                  <a:schemeClr val="tx1"/>
                </a:solidFill>
                <a:latin typeface="+mn-lt"/>
                <a:ea typeface="+mn-ea"/>
                <a:cs typeface="+mn-cs"/>
              </a:defRPr>
            </a:lvl2pPr>
            <a:lvl3pPr marL="432000" indent="-216000" algn="l" defTabSz="914400" rtl="0" eaLnBrk="1" latinLnBrk="0" hangingPunct="1">
              <a:lnSpc>
                <a:spcPts val="2800"/>
              </a:lnSpc>
              <a:spcBef>
                <a:spcPts val="600"/>
              </a:spcBef>
              <a:buClr>
                <a:schemeClr val="accent5"/>
              </a:buClr>
              <a:buSzPct val="120000"/>
              <a:buFont typeface="Calibri" panose="020F0502020204030204" pitchFamily="34" charset="0"/>
              <a:buChar char="•"/>
              <a:defRPr sz="2000" kern="1200">
                <a:solidFill>
                  <a:schemeClr val="tx1"/>
                </a:solidFill>
                <a:latin typeface="+mn-lt"/>
                <a:ea typeface="+mn-ea"/>
                <a:cs typeface="+mn-cs"/>
              </a:defRPr>
            </a:lvl3pPr>
            <a:lvl4pPr marL="0" indent="0" algn="l" defTabSz="914400" rtl="0" eaLnBrk="1" latinLnBrk="0" hangingPunct="1">
              <a:lnSpc>
                <a:spcPts val="2800"/>
              </a:lnSpc>
              <a:spcBef>
                <a:spcPts val="600"/>
              </a:spcBef>
              <a:buClr>
                <a:schemeClr val="accent1"/>
              </a:buClr>
              <a:buSzPct val="120000"/>
              <a:buFontTx/>
              <a:buNone/>
              <a:defRPr sz="2000" b="1" kern="1200" cap="all" baseline="0">
                <a:solidFill>
                  <a:schemeClr val="accent4"/>
                </a:solidFill>
                <a:latin typeface="+mn-lt"/>
                <a:ea typeface="+mn-ea"/>
                <a:cs typeface="+mn-cs"/>
              </a:defRPr>
            </a:lvl4pPr>
            <a:lvl5pPr marL="0" indent="0" algn="l" defTabSz="914400" rtl="0" eaLnBrk="1" latinLnBrk="0" hangingPunct="1">
              <a:lnSpc>
                <a:spcPts val="2800"/>
              </a:lnSpc>
              <a:spcBef>
                <a:spcPts val="600"/>
              </a:spcBef>
              <a:buClr>
                <a:schemeClr val="accent1"/>
              </a:buClr>
              <a:buSzPct val="120000"/>
              <a:buFontTx/>
              <a:buNone/>
              <a:defRPr sz="2000" b="1" kern="1200">
                <a:solidFill>
                  <a:schemeClr val="tx1"/>
                </a:solidFill>
                <a:latin typeface="+mn-lt"/>
                <a:ea typeface="+mn-ea"/>
                <a:cs typeface="+mn-cs"/>
              </a:defRPr>
            </a:lvl5pPr>
            <a:lvl6pPr marL="0" marR="0" indent="0" algn="l" defTabSz="914400" rtl="0" eaLnBrk="1" fontAlgn="auto" latinLnBrk="0" hangingPunct="1">
              <a:lnSpc>
                <a:spcPts val="2400"/>
              </a:lnSpc>
              <a:spcBef>
                <a:spcPts val="0"/>
              </a:spcBef>
              <a:spcAft>
                <a:spcPts val="0"/>
              </a:spcAft>
              <a:buClrTx/>
              <a:buSzTx/>
              <a:buFontTx/>
              <a:buNone/>
              <a:tabLst/>
              <a:defRPr sz="2000" b="1" kern="1200">
                <a:solidFill>
                  <a:schemeClr val="bg1"/>
                </a:solidFill>
                <a:latin typeface="+mn-lt"/>
                <a:ea typeface="+mn-ea"/>
                <a:cs typeface="+mn-cs"/>
              </a:defRPr>
            </a:lvl6pPr>
            <a:lvl7pPr marL="3222900" indent="-342900" algn="ctr" defTabSz="914400" rtl="0" eaLnBrk="1" latinLnBrk="0" hangingPunct="1">
              <a:lnSpc>
                <a:spcPts val="2600"/>
              </a:lnSpc>
              <a:spcBef>
                <a:spcPts val="500"/>
              </a:spcBef>
              <a:buFont typeface="Calibri" panose="020F0502020204030204" pitchFamily="34" charset="0"/>
              <a:buChar char="•"/>
              <a:defRPr sz="2200" b="1"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9pPr>
          </a:lstStyle>
          <a:p>
            <a:pPr lvl="1">
              <a:buClr>
                <a:schemeClr val="accent5">
                  <a:lumMod val="20000"/>
                  <a:lumOff val="80000"/>
                </a:schemeClr>
              </a:buClr>
              <a:buFont typeface="Arial" panose="020B0604020202020204" pitchFamily="34" charset="0"/>
              <a:buChar char="•"/>
            </a:pPr>
            <a:r>
              <a:rPr lang="nl-NL" sz="3600" dirty="0"/>
              <a:t>Indieners van het plan: huisartsenkoepels, welzijnsinstellingen, VVT organisaties, Zuyderland, 16 gemeenten, CZ en VGZ. </a:t>
            </a:r>
          </a:p>
          <a:p>
            <a:pPr lvl="1">
              <a:buClr>
                <a:schemeClr val="accent5">
                  <a:lumMod val="20000"/>
                  <a:lumOff val="80000"/>
                </a:schemeClr>
              </a:buClr>
              <a:buFont typeface="Arial" panose="020B0604020202020204" pitchFamily="34" charset="0"/>
              <a:buChar char="•"/>
            </a:pPr>
            <a:endParaRPr lang="en-US" sz="3600" dirty="0"/>
          </a:p>
          <a:p>
            <a:pPr lvl="1">
              <a:buClr>
                <a:schemeClr val="accent5">
                  <a:lumMod val="20000"/>
                  <a:lumOff val="80000"/>
                </a:schemeClr>
              </a:buClr>
              <a:buFont typeface="Arial" panose="020B0604020202020204" pitchFamily="34" charset="0"/>
              <a:buChar char="•"/>
            </a:pPr>
            <a:r>
              <a:rPr lang="nl-NL" sz="3600" dirty="0"/>
              <a:t>Plan voor de hele regio Zuid-Limburg.</a:t>
            </a:r>
          </a:p>
          <a:p>
            <a:pPr marL="0" lvl="1" indent="0">
              <a:buClr>
                <a:schemeClr val="accent5">
                  <a:lumMod val="20000"/>
                  <a:lumOff val="80000"/>
                </a:schemeClr>
              </a:buClr>
              <a:buNone/>
            </a:pPr>
            <a:endParaRPr lang="nl-NL" sz="3600" dirty="0"/>
          </a:p>
          <a:p>
            <a:pPr lvl="1">
              <a:buClr>
                <a:schemeClr val="accent5">
                  <a:lumMod val="20000"/>
                  <a:lumOff val="80000"/>
                </a:schemeClr>
              </a:buClr>
              <a:buFont typeface="Arial" panose="020B0604020202020204" pitchFamily="34" charset="0"/>
              <a:buChar char="•"/>
            </a:pPr>
            <a:r>
              <a:rPr lang="nl-NL" sz="3600" dirty="0"/>
              <a:t>Goedgekeurde begroting van 27 miljoen euro voor IZA </a:t>
            </a:r>
            <a:r>
              <a:rPr lang="nl-NL" sz="3600" dirty="0" err="1"/>
              <a:t>PlusWIJken</a:t>
            </a:r>
            <a:endParaRPr lang="nl-NL" sz="3600" dirty="0"/>
          </a:p>
          <a:p>
            <a:pPr lvl="1">
              <a:buClr>
                <a:schemeClr val="accent5">
                  <a:lumMod val="20000"/>
                  <a:lumOff val="80000"/>
                </a:schemeClr>
              </a:buClr>
              <a:buFont typeface="Arial" panose="020B0604020202020204" pitchFamily="34" charset="0"/>
              <a:buChar char="•"/>
            </a:pPr>
            <a:endParaRPr lang="nl-NL" sz="3600" dirty="0"/>
          </a:p>
          <a:p>
            <a:pPr lvl="1">
              <a:buClr>
                <a:schemeClr val="accent5">
                  <a:lumMod val="20000"/>
                  <a:lumOff val="80000"/>
                </a:schemeClr>
              </a:buClr>
              <a:buFont typeface="Arial" panose="020B0604020202020204" pitchFamily="34" charset="0"/>
              <a:buChar char="•"/>
            </a:pPr>
            <a:r>
              <a:rPr lang="nl-NL" sz="3600" dirty="0" err="1"/>
              <a:t>ZonMW</a:t>
            </a:r>
            <a:r>
              <a:rPr lang="nl-NL" sz="3600" dirty="0"/>
              <a:t> subsidie voor 6 nieuwe </a:t>
            </a:r>
            <a:r>
              <a:rPr lang="nl-NL" sz="3600" dirty="0" err="1"/>
              <a:t>PlusWIJken</a:t>
            </a:r>
            <a:r>
              <a:rPr lang="nl-NL" sz="3600" dirty="0"/>
              <a:t>, o.a. Nuth en Schinveld</a:t>
            </a:r>
          </a:p>
          <a:p>
            <a:pPr lvl="1">
              <a:buClr>
                <a:schemeClr val="accent5">
                  <a:lumMod val="20000"/>
                  <a:lumOff val="80000"/>
                </a:schemeClr>
              </a:buClr>
              <a:buFont typeface="Arial" panose="020B0604020202020204" pitchFamily="34" charset="0"/>
              <a:buChar char="•"/>
            </a:pPr>
            <a:endParaRPr lang="nl-NL" sz="3600" dirty="0"/>
          </a:p>
          <a:p>
            <a:pPr lvl="1">
              <a:buClr>
                <a:schemeClr val="accent5">
                  <a:lumMod val="20000"/>
                  <a:lumOff val="80000"/>
                </a:schemeClr>
              </a:buClr>
              <a:buFont typeface="Arial" panose="020B0604020202020204" pitchFamily="34" charset="0"/>
              <a:buChar char="•"/>
            </a:pPr>
            <a:r>
              <a:rPr lang="nl-NL" sz="3600" dirty="0"/>
              <a:t>Looptijd IZA 2025 t/m 2027 - Looptijd </a:t>
            </a:r>
            <a:r>
              <a:rPr lang="nl-NL" sz="3600" dirty="0" err="1"/>
              <a:t>ZonMW</a:t>
            </a:r>
            <a:r>
              <a:rPr lang="nl-NL" sz="3600" dirty="0"/>
              <a:t> t/m 2026</a:t>
            </a:r>
          </a:p>
          <a:p>
            <a:pPr lvl="1">
              <a:buClr>
                <a:schemeClr val="accent5">
                  <a:lumMod val="20000"/>
                  <a:lumOff val="80000"/>
                </a:schemeClr>
              </a:buClr>
              <a:buFont typeface="Arial" panose="020B0604020202020204" pitchFamily="34" charset="0"/>
              <a:buChar char="•"/>
            </a:pPr>
            <a:endParaRPr lang="nl-NL" sz="3600" dirty="0"/>
          </a:p>
          <a:p>
            <a:pPr lvl="1">
              <a:buClr>
                <a:schemeClr val="accent5">
                  <a:lumMod val="20000"/>
                  <a:lumOff val="80000"/>
                </a:schemeClr>
              </a:buClr>
              <a:buFont typeface="Arial" panose="020B0604020202020204" pitchFamily="34" charset="0"/>
              <a:buChar char="•"/>
            </a:pPr>
            <a:r>
              <a:rPr lang="nl-NL" sz="3600" dirty="0">
                <a:hlinkClick r:id="rId3">
                  <a:extLst>
                    <a:ext uri="{A12FA001-AC4F-418D-AE19-62706E023703}">
                      <ahyp:hlinkClr xmlns:ahyp="http://schemas.microsoft.com/office/drawing/2018/hyperlinkcolor" val="tx"/>
                    </a:ext>
                  </a:extLst>
                </a:hlinkClick>
              </a:rPr>
              <a:t>www.pluswijken.nl</a:t>
            </a:r>
            <a:r>
              <a:rPr lang="nl-NL" sz="3600" dirty="0"/>
              <a:t> </a:t>
            </a:r>
          </a:p>
          <a:p>
            <a:pPr lvl="1">
              <a:buClr>
                <a:schemeClr val="accent5">
                  <a:lumMod val="20000"/>
                  <a:lumOff val="80000"/>
                </a:schemeClr>
              </a:buClr>
              <a:buFont typeface="Arial" panose="020B0604020202020204" pitchFamily="34" charset="0"/>
              <a:buChar char="•"/>
            </a:pPr>
            <a:endParaRPr lang="nl-NL" sz="3600" dirty="0">
              <a:ea typeface="Calibri"/>
              <a:cs typeface="Calibri"/>
            </a:endParaRPr>
          </a:p>
          <a:p>
            <a:pPr lvl="1">
              <a:buClr>
                <a:schemeClr val="accent5">
                  <a:lumMod val="20000"/>
                  <a:lumOff val="80000"/>
                </a:schemeClr>
              </a:buClr>
              <a:buFont typeface="Arial" panose="020B0604020202020204" pitchFamily="34" charset="0"/>
              <a:buChar char="•"/>
            </a:pPr>
            <a:r>
              <a:rPr lang="nl-NL" sz="3600" dirty="0"/>
              <a:t>Twee programmalijnen met scope zorg-welzijn-inwoners</a:t>
            </a:r>
          </a:p>
          <a:p>
            <a:endParaRPr lang="nl-NL" sz="3600" dirty="0"/>
          </a:p>
        </p:txBody>
      </p:sp>
      <p:sp>
        <p:nvSpPr>
          <p:cNvPr id="11" name="Rechthoek met diagonaal twee afgeronde hoeken 1">
            <a:extLst>
              <a:ext uri="{FF2B5EF4-FFF2-40B4-BE49-F238E27FC236}">
                <a16:creationId xmlns:a16="http://schemas.microsoft.com/office/drawing/2014/main" id="{C9735AF2-68F3-3521-0A63-579B1E5537C3}"/>
              </a:ext>
            </a:extLst>
          </p:cNvPr>
          <p:cNvSpPr/>
          <p:nvPr/>
        </p:nvSpPr>
        <p:spPr>
          <a:xfrm>
            <a:off x="4401874" y="8966907"/>
            <a:ext cx="10297144" cy="612000"/>
          </a:xfrm>
          <a:prstGeom prst="round2Diag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nl-NL" sz="3600" b="1" dirty="0"/>
              <a:t>  EEN VERNIEUWENDE WIJKAANPAK</a:t>
            </a:r>
          </a:p>
        </p:txBody>
      </p:sp>
      <p:sp>
        <p:nvSpPr>
          <p:cNvPr id="13" name="Rechthoek met diagonaal twee afgeronde hoeken 2">
            <a:extLst>
              <a:ext uri="{FF2B5EF4-FFF2-40B4-BE49-F238E27FC236}">
                <a16:creationId xmlns:a16="http://schemas.microsoft.com/office/drawing/2014/main" id="{C7F827EB-062F-C23D-1A93-68FF46CFC09A}"/>
              </a:ext>
            </a:extLst>
          </p:cNvPr>
          <p:cNvSpPr/>
          <p:nvPr/>
        </p:nvSpPr>
        <p:spPr>
          <a:xfrm>
            <a:off x="4443596" y="7789979"/>
            <a:ext cx="10297144" cy="1152128"/>
          </a:xfrm>
          <a:prstGeom prst="round2Diag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nl-NL" sz="3600" b="1" dirty="0"/>
              <a:t>BREDE OPSCHALING VAN VIER SUCCESVOLLE KERNAANPAKKEN</a:t>
            </a:r>
          </a:p>
        </p:txBody>
      </p:sp>
    </p:spTree>
    <p:extLst>
      <p:ext uri="{BB962C8B-B14F-4D97-AF65-F5344CB8AC3E}">
        <p14:creationId xmlns:p14="http://schemas.microsoft.com/office/powerpoint/2010/main" val="19052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D85A083-990E-C01C-B866-F7D9EC13E467}"/>
              </a:ext>
            </a:extLst>
          </p:cNvPr>
          <p:cNvSpPr txBox="1">
            <a:spLocks/>
          </p:cNvSpPr>
          <p:nvPr/>
        </p:nvSpPr>
        <p:spPr>
          <a:xfrm>
            <a:off x="3715346" y="1550219"/>
            <a:ext cx="7042524" cy="384194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3200" b="1" dirty="0">
                <a:solidFill>
                  <a:srgbClr val="1C2949"/>
                </a:solidFill>
                <a:latin typeface="Calibri" panose="020F0502020204030204"/>
              </a:rPr>
              <a:t>ONZE AMBITIES IN ÉÉN OOGOPSLAG</a:t>
            </a:r>
            <a:endParaRPr kumimoji="0" lang="nl-NL" sz="32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endParaRPr kumimoji="0" lang="nl-NL" sz="32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nl-NL" sz="2800" b="0" i="0" u="none" strike="noStrike" kern="1200" cap="none" spc="0" normalizeH="0" baseline="0" noProof="0" dirty="0">
                <a:ln>
                  <a:noFill/>
                </a:ln>
                <a:solidFill>
                  <a:srgbClr val="1C2949"/>
                </a:solidFill>
                <a:effectLst/>
                <a:uLnTx/>
                <a:uFillTx/>
                <a:latin typeface="Calibri"/>
                <a:ea typeface="Calibri"/>
                <a:cs typeface="Calibri"/>
              </a:rPr>
              <a:t>De uitdagingen zijn groot. </a:t>
            </a:r>
            <a:br>
              <a:rPr lang="nl-NL" sz="2800" b="0" i="0" u="none" strike="noStrike" kern="1200" cap="none" spc="0" normalizeH="0" baseline="0" noProof="0" dirty="0">
                <a:ln>
                  <a:noFill/>
                </a:ln>
                <a:effectLst/>
                <a:uLnTx/>
                <a:uFillTx/>
                <a:latin typeface="Calibri" panose="020F0502020204030204" pitchFamily="34" charset="0"/>
              </a:rPr>
            </a:br>
            <a:r>
              <a:rPr kumimoji="0" lang="nl-NL" sz="2800" b="0" i="0" u="none" strike="noStrike" kern="1200" cap="none" spc="0" normalizeH="0" baseline="0" noProof="0" dirty="0">
                <a:ln>
                  <a:noFill/>
                </a:ln>
                <a:solidFill>
                  <a:srgbClr val="1C2949"/>
                </a:solidFill>
                <a:effectLst/>
                <a:uLnTx/>
                <a:uFillTx/>
                <a:latin typeface="Calibri"/>
                <a:ea typeface="Calibri"/>
                <a:cs typeface="Calibri"/>
              </a:rPr>
              <a:t>Dat geldt ook voor onze ambities.</a:t>
            </a:r>
            <a:br>
              <a:rPr lang="nl-NL" sz="2800" b="0" i="0" u="none" strike="noStrike" kern="1200" cap="none" spc="0" normalizeH="0" baseline="0" noProof="0" dirty="0">
                <a:ln>
                  <a:noFill/>
                </a:ln>
                <a:effectLst/>
                <a:uLnTx/>
                <a:uFillTx/>
                <a:latin typeface="Calibri" panose="020F0502020204030204" pitchFamily="34" charset="0"/>
              </a:rPr>
            </a:br>
            <a:r>
              <a:rPr kumimoji="0" lang="nl-NL" sz="2800" b="0" i="0" u="none" strike="noStrike" kern="1200" cap="none" spc="0" normalizeH="0" baseline="0" noProof="0" dirty="0">
                <a:ln>
                  <a:noFill/>
                </a:ln>
                <a:solidFill>
                  <a:srgbClr val="1C2949"/>
                </a:solidFill>
                <a:effectLst/>
                <a:uLnTx/>
                <a:uFillTx/>
                <a:latin typeface="Calibri"/>
                <a:ea typeface="Calibri"/>
                <a:cs typeface="Calibri"/>
              </a:rPr>
              <a:t>Dit willen we in de transformatie-</a:t>
            </a:r>
            <a:br>
              <a:rPr lang="nl-NL" sz="2800" b="0" i="0" u="none" strike="noStrike" kern="1200" cap="none" spc="0" normalizeH="0" baseline="0" noProof="0" dirty="0">
                <a:ln>
                  <a:noFill/>
                </a:ln>
                <a:effectLst/>
                <a:uLnTx/>
                <a:uFillTx/>
                <a:latin typeface="Calibri" panose="020F0502020204030204" pitchFamily="34" charset="0"/>
              </a:rPr>
            </a:br>
            <a:r>
              <a:rPr kumimoji="0" lang="nl-NL" sz="2800" b="0" i="0" u="none" strike="noStrike" kern="1200" cap="none" spc="0" normalizeH="0" baseline="0" noProof="0" dirty="0">
                <a:ln>
                  <a:noFill/>
                </a:ln>
                <a:solidFill>
                  <a:srgbClr val="1C2949"/>
                </a:solidFill>
                <a:effectLst/>
                <a:uLnTx/>
                <a:uFillTx/>
                <a:latin typeface="Calibri"/>
                <a:ea typeface="Calibri"/>
                <a:cs typeface="Calibri"/>
              </a:rPr>
              <a:t>periode 2025-2027 realiseren.</a:t>
            </a:r>
            <a:endParaRPr lang="nl-NL" sz="2800" b="0" i="0" u="none" strike="noStrike" kern="1200" cap="none" spc="0" normalizeH="0" baseline="0" noProof="0" dirty="0">
              <a:ln>
                <a:noFill/>
              </a:ln>
              <a:solidFill>
                <a:srgbClr val="1C2949"/>
              </a:solidFill>
              <a:effectLst/>
              <a:uLnTx/>
              <a:uFillTx/>
              <a:latin typeface="Calibri"/>
              <a:ea typeface="Calibri"/>
              <a:cs typeface="Calibri"/>
            </a:endParaRPr>
          </a:p>
        </p:txBody>
      </p:sp>
      <p:pic>
        <p:nvPicPr>
          <p:cNvPr id="3" name="Graphic 2">
            <a:extLst>
              <a:ext uri="{FF2B5EF4-FFF2-40B4-BE49-F238E27FC236}">
                <a16:creationId xmlns:a16="http://schemas.microsoft.com/office/drawing/2014/main" id="{2CCE027A-DBB2-5F4D-1E87-8AA3CED09A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466" y="2846363"/>
            <a:ext cx="13220180" cy="7732082"/>
          </a:xfrm>
          <a:prstGeom prst="rect">
            <a:avLst/>
          </a:prstGeom>
        </p:spPr>
      </p:pic>
    </p:spTree>
    <p:extLst>
      <p:ext uri="{BB962C8B-B14F-4D97-AF65-F5344CB8AC3E}">
        <p14:creationId xmlns:p14="http://schemas.microsoft.com/office/powerpoint/2010/main" val="42954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F77EEB5D-6C50-129C-DE9F-940B89AB2AF6}"/>
              </a:ext>
            </a:extLst>
          </p:cNvPr>
          <p:cNvSpPr txBox="1">
            <a:spLocks/>
          </p:cNvSpPr>
          <p:nvPr/>
        </p:nvSpPr>
        <p:spPr>
          <a:xfrm>
            <a:off x="4075386" y="2270300"/>
            <a:ext cx="4104456" cy="7606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1C2949"/>
                </a:solidFill>
                <a:effectLst/>
                <a:uLnTx/>
                <a:uFillTx/>
                <a:latin typeface="Calibri" panose="020F0502020204030204"/>
                <a:ea typeface="+mn-ea"/>
                <a:cs typeface="+mn-cs"/>
              </a:rPr>
              <a:t>DE PLUSWIJKEN</a:t>
            </a:r>
            <a:endPar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endPar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nl-NL" sz="2400" b="1" i="0" u="none" strike="noStrike" kern="1200" cap="none" spc="0" normalizeH="0" baseline="0" noProof="0" dirty="0" err="1">
                <a:ln>
                  <a:noFill/>
                </a:ln>
                <a:solidFill>
                  <a:srgbClr val="2BA579"/>
                </a:solidFill>
                <a:effectLst/>
                <a:uLnTx/>
                <a:uFillTx/>
                <a:latin typeface="Calibri" panose="020F0502020204030204" pitchFamily="34" charset="0"/>
                <a:ea typeface="+mn-ea"/>
                <a:cs typeface="+mn-cs"/>
              </a:rPr>
              <a:t>PlusWIJken</a:t>
            </a:r>
            <a:r>
              <a:rPr kumimoji="0" lang="nl-NL" sz="2400" b="1" i="0" u="none" strike="noStrike" kern="1200" cap="none" spc="0" normalizeH="0" baseline="0" noProof="0" dirty="0">
                <a:ln>
                  <a:noFill/>
                </a:ln>
                <a:solidFill>
                  <a:srgbClr val="2BA579"/>
                </a:solidFill>
                <a:effectLst/>
                <a:uLnTx/>
                <a:uFillTx/>
                <a:latin typeface="Calibri" panose="020F0502020204030204" pitchFamily="34" charset="0"/>
                <a:ea typeface="+mn-ea"/>
                <a:cs typeface="+mn-cs"/>
              </a:rPr>
              <a:t> pilotwijken </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waarin </a:t>
            </a:r>
            <a:r>
              <a:rPr lang="nl-NL" sz="2400" dirty="0">
                <a:solidFill>
                  <a:srgbClr val="1C2949"/>
                </a:solidFill>
                <a:latin typeface="Calibri" panose="020F0502020204030204" pitchFamily="34" charset="0"/>
              </a:rPr>
              <a:t>wordt </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ingezet op maximale implementatie van de wijkaanpak op basis van het transformatieplan: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Bleijerheide-Centrum-</a:t>
            </a:r>
            <a:r>
              <a:rPr kumimoji="0" lang="nl-NL" sz="2400" b="0" i="0" u="none" strike="noStrike" kern="1200" cap="none" spc="0" normalizeH="0" baseline="0" noProof="0" dirty="0" err="1">
                <a:ln>
                  <a:noFill/>
                </a:ln>
                <a:solidFill>
                  <a:srgbClr val="1C2949"/>
                </a:solidFill>
                <a:effectLst/>
                <a:uLnTx/>
                <a:uFillTx/>
                <a:latin typeface="Calibri" panose="020F0502020204030204" pitchFamily="34" charset="0"/>
                <a:ea typeface="+mn-ea"/>
                <a:cs typeface="+mn-cs"/>
              </a:rPr>
              <a:t>Nulland</a:t>
            </a:r>
            <a:endPar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De Baandert</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400" dirty="0" err="1">
                <a:solidFill>
                  <a:srgbClr val="1C2949"/>
                </a:solidFill>
                <a:latin typeface="Calibri" panose="020F0502020204030204" pitchFamily="34" charset="0"/>
              </a:rPr>
              <a:t>Daalhof</a:t>
            </a:r>
            <a:endParaRPr lang="nl-NL" sz="2400" dirty="0">
              <a:solidFill>
                <a:srgbClr val="1C2949"/>
              </a:solidFill>
              <a:latin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Eijsden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400" dirty="0">
                <a:solidFill>
                  <a:srgbClr val="1C2949"/>
                </a:solidFill>
                <a:latin typeface="Calibri" panose="020F0502020204030204" pitchFamily="34" charset="0"/>
              </a:rPr>
              <a:t>Hoensbroek-Noord</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Lindenheuvel</a:t>
            </a:r>
          </a:p>
        </p:txBody>
      </p:sp>
      <p:sp>
        <p:nvSpPr>
          <p:cNvPr id="7" name="Tekstvak 6">
            <a:extLst>
              <a:ext uri="{FF2B5EF4-FFF2-40B4-BE49-F238E27FC236}">
                <a16:creationId xmlns:a16="http://schemas.microsoft.com/office/drawing/2014/main" id="{33C44F40-918F-6F4B-2F34-476157CAF2AE}"/>
              </a:ext>
            </a:extLst>
          </p:cNvPr>
          <p:cNvSpPr txBox="1">
            <a:spLocks/>
          </p:cNvSpPr>
          <p:nvPr/>
        </p:nvSpPr>
        <p:spPr>
          <a:xfrm>
            <a:off x="8905668" y="2445444"/>
            <a:ext cx="3594100" cy="7348422"/>
          </a:xfrm>
          <a:prstGeom prst="rect">
            <a:avLst/>
          </a:prstGeom>
          <a:noFill/>
        </p:spPr>
        <p:txBody>
          <a:bodyPr wrap="square" rtlCol="0">
            <a:spAutoFit/>
          </a:bodyPr>
          <a:lstStyle/>
          <a:p>
            <a:pPr marR="0" lvl="0" algn="l" defTabSz="457200" rtl="0" eaLnBrk="1" fontAlgn="auto" latinLnBrk="0" hangingPunct="1">
              <a:lnSpc>
                <a:spcPct val="150000"/>
              </a:lnSpc>
              <a:spcBef>
                <a:spcPts val="0"/>
              </a:spcBef>
              <a:spcAft>
                <a:spcPts val="0"/>
              </a:spcAft>
              <a:buClrTx/>
              <a:buSzTx/>
              <a:tabLst/>
              <a:defRPr/>
            </a:pPr>
            <a:endParaRPr kumimoji="0" lang="nl-NL" sz="16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endParaRPr kumimoji="0" lang="nl-NL" sz="16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nl-NL" sz="2400" b="1" i="0" u="none" strike="noStrike" kern="1200" cap="none" spc="0" normalizeH="0" baseline="0" noProof="0" dirty="0">
                <a:ln>
                  <a:noFill/>
                </a:ln>
                <a:solidFill>
                  <a:srgbClr val="EE9E00"/>
                </a:solidFill>
                <a:effectLst/>
                <a:uLnTx/>
                <a:uFillTx/>
                <a:latin typeface="Calibri" panose="020F0502020204030204" pitchFamily="34" charset="0"/>
                <a:ea typeface="+mn-ea"/>
                <a:cs typeface="+mn-cs"/>
              </a:rPr>
              <a:t>Extra wijken </a:t>
            </a:r>
            <a:r>
              <a:rPr kumimoji="0" lang="nl-NL" sz="2400" b="1" i="0" u="none" strike="noStrike" kern="1200" cap="none" spc="0" normalizeH="0" baseline="0" noProof="0" dirty="0" err="1">
                <a:ln>
                  <a:noFill/>
                </a:ln>
                <a:solidFill>
                  <a:srgbClr val="EE9E00"/>
                </a:solidFill>
                <a:effectLst/>
                <a:uLnTx/>
                <a:uFillTx/>
                <a:latin typeface="Calibri" panose="020F0502020204030204" pitchFamily="34" charset="0"/>
                <a:ea typeface="+mn-ea"/>
                <a:cs typeface="+mn-cs"/>
              </a:rPr>
              <a:t>ZonMw</a:t>
            </a:r>
            <a:r>
              <a:rPr kumimoji="0" lang="nl-NL" sz="2400" b="1" i="0" u="none" strike="noStrike" kern="1200" cap="none" spc="0" normalizeH="0" baseline="0" noProof="0" dirty="0">
                <a:ln>
                  <a:noFill/>
                </a:ln>
                <a:solidFill>
                  <a:srgbClr val="EE9E00"/>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waar wordt ingezet op vorming van hechte wijkverbanden op basis van werkzame </a:t>
            </a:r>
            <a:r>
              <a:rPr kumimoji="0" lang="nl-NL" sz="28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principes</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 van </a:t>
            </a:r>
            <a:r>
              <a:rPr kumimoji="0" lang="nl-NL" sz="2400" b="0" i="0" u="none" strike="noStrike" kern="1200" cap="none" spc="0" normalizeH="0" baseline="0" noProof="0" dirty="0" err="1">
                <a:ln>
                  <a:noFill/>
                </a:ln>
                <a:solidFill>
                  <a:srgbClr val="1C2949"/>
                </a:solidFill>
                <a:effectLst/>
                <a:uLnTx/>
                <a:uFillTx/>
                <a:latin typeface="Calibri" panose="020F0502020204030204" pitchFamily="34" charset="0"/>
                <a:ea typeface="+mn-ea"/>
                <a:cs typeface="+mn-cs"/>
              </a:rPr>
              <a:t>PlusWIJken</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400" dirty="0" err="1">
                <a:solidFill>
                  <a:srgbClr val="1C2949"/>
                </a:solidFill>
                <a:latin typeface="Calibri" panose="020F0502020204030204" pitchFamily="34" charset="0"/>
              </a:rPr>
              <a:t>Douvenrade</a:t>
            </a:r>
            <a:endParaRPr lang="nl-NL" sz="2400" dirty="0">
              <a:solidFill>
                <a:srgbClr val="1C2949"/>
              </a:solidFill>
              <a:latin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Elsloo</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400" dirty="0">
                <a:solidFill>
                  <a:srgbClr val="1C2949"/>
                </a:solidFill>
                <a:latin typeface="Calibri" panose="020F0502020204030204" pitchFamily="34" charset="0"/>
              </a:rPr>
              <a:t>Nuth</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Obbicht</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400" dirty="0">
                <a:solidFill>
                  <a:srgbClr val="1C2949"/>
                </a:solidFill>
                <a:latin typeface="Calibri" panose="020F0502020204030204" pitchFamily="34" charset="0"/>
              </a:rPr>
              <a:t>Schinveld</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S</a:t>
            </a:r>
            <a:r>
              <a:rPr lang="nl-NL" sz="2400" dirty="0" err="1">
                <a:solidFill>
                  <a:srgbClr val="1C2949"/>
                </a:solidFill>
                <a:latin typeface="Calibri" panose="020F0502020204030204" pitchFamily="34" charset="0"/>
              </a:rPr>
              <a:t>chaesberg</a:t>
            </a:r>
            <a:endPar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p:txBody>
      </p:sp>
      <p:pic>
        <p:nvPicPr>
          <p:cNvPr id="8" name="Afbeelding 7">
            <a:extLst>
              <a:ext uri="{FF2B5EF4-FFF2-40B4-BE49-F238E27FC236}">
                <a16:creationId xmlns:a16="http://schemas.microsoft.com/office/drawing/2014/main" id="{9C5D19B5-8298-5FD9-7153-6A6151110612}"/>
              </a:ext>
            </a:extLst>
          </p:cNvPr>
          <p:cNvPicPr>
            <a:picLocks noChangeAspect="1"/>
          </p:cNvPicPr>
          <p:nvPr/>
        </p:nvPicPr>
        <p:blipFill>
          <a:blip r:embed="rId2"/>
          <a:stretch>
            <a:fillRect/>
          </a:stretch>
        </p:blipFill>
        <p:spPr>
          <a:xfrm>
            <a:off x="13076386" y="3566443"/>
            <a:ext cx="5320284" cy="5771474"/>
          </a:xfrm>
          <a:prstGeom prst="rect">
            <a:avLst/>
          </a:prstGeom>
        </p:spPr>
      </p:pic>
    </p:spTree>
    <p:extLst>
      <p:ext uri="{BB962C8B-B14F-4D97-AF65-F5344CB8AC3E}">
        <p14:creationId xmlns:p14="http://schemas.microsoft.com/office/powerpoint/2010/main" val="188525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AC5677B-F72C-0383-2DF5-A98BBA30BAF4}"/>
              </a:ext>
            </a:extLst>
          </p:cNvPr>
          <p:cNvSpPr txBox="1"/>
          <p:nvPr/>
        </p:nvSpPr>
        <p:spPr>
          <a:xfrm>
            <a:off x="5533231" y="1104876"/>
            <a:ext cx="13188157" cy="1669479"/>
          </a:xfrm>
          <a:prstGeom prst="rect">
            <a:avLst/>
          </a:prstGeom>
        </p:spPr>
        <p:txBody>
          <a:bodyPr vert="horz" lIns="91440" tIns="45720" rIns="91440" bIns="45720" rtlCol="0" anchor="ctr">
            <a:normAutofit/>
          </a:bodyPr>
          <a:lstStyle/>
          <a:p>
            <a:pPr algn="l" rtl="0">
              <a:lnSpc>
                <a:spcPct val="90000"/>
              </a:lnSpc>
              <a:spcBef>
                <a:spcPct val="0"/>
              </a:spcBef>
              <a:spcAft>
                <a:spcPts val="600"/>
              </a:spcAft>
            </a:pPr>
            <a:r>
              <a:rPr lang="nl-NL" sz="4900" b="1" kern="1200">
                <a:solidFill>
                  <a:srgbClr val="2C4C49"/>
                </a:solidFill>
                <a:latin typeface="+mj-lt"/>
                <a:ea typeface="+mj-ea"/>
                <a:cs typeface="+mj-cs"/>
              </a:rPr>
              <a:t>WIJKGERICHTE ROUTEKAART MET 5 STAPPEN</a:t>
            </a:r>
            <a:br>
              <a:rPr lang="nl-NL" sz="4900" b="1" kern="1200">
                <a:solidFill>
                  <a:srgbClr val="2C4C49"/>
                </a:solidFill>
                <a:latin typeface="+mj-lt"/>
                <a:ea typeface="+mj-ea"/>
                <a:cs typeface="+mj-cs"/>
              </a:rPr>
            </a:br>
            <a:endParaRPr lang="nl-NL" sz="4900" b="1" kern="1200">
              <a:solidFill>
                <a:srgbClr val="2C4C49"/>
              </a:solidFill>
              <a:latin typeface="+mj-lt"/>
              <a:ea typeface="+mj-ea"/>
              <a:cs typeface="+mj-cs"/>
            </a:endParaRPr>
          </a:p>
          <a:p>
            <a:pPr algn="l" rtl="0">
              <a:lnSpc>
                <a:spcPct val="90000"/>
              </a:lnSpc>
              <a:spcBef>
                <a:spcPct val="0"/>
              </a:spcBef>
              <a:spcAft>
                <a:spcPts val="600"/>
              </a:spcAft>
            </a:pPr>
            <a:endParaRPr lang="nl-NL" sz="4900" b="1" kern="1200">
              <a:solidFill>
                <a:srgbClr val="2C4C49"/>
              </a:solidFill>
              <a:effectLst/>
              <a:latin typeface="+mj-lt"/>
              <a:ea typeface="+mj-ea"/>
              <a:cs typeface="+mj-cs"/>
            </a:endParaRPr>
          </a:p>
        </p:txBody>
      </p:sp>
      <p:pic>
        <p:nvPicPr>
          <p:cNvPr id="5" name="Afbeelding 4" descr="Afbeelding met tekst, schermopname, Lettertype&#10;&#10;Door AI gegenereerde inhoud is mogelijk onjuist.">
            <a:extLst>
              <a:ext uri="{FF2B5EF4-FFF2-40B4-BE49-F238E27FC236}">
                <a16:creationId xmlns:a16="http://schemas.microsoft.com/office/drawing/2014/main" id="{239894AC-BD00-3463-B3DD-E1F210AC253A}"/>
              </a:ext>
            </a:extLst>
          </p:cNvPr>
          <p:cNvPicPr>
            <a:picLocks noChangeAspect="1"/>
          </p:cNvPicPr>
          <p:nvPr/>
        </p:nvPicPr>
        <p:blipFill>
          <a:blip r:embed="rId2"/>
          <a:stretch>
            <a:fillRect/>
          </a:stretch>
        </p:blipFill>
        <p:spPr>
          <a:xfrm>
            <a:off x="3701871" y="1550219"/>
            <a:ext cx="15952571" cy="8973319"/>
          </a:xfrm>
          <a:prstGeom prst="rect">
            <a:avLst/>
          </a:prstGeom>
          <a:noFill/>
        </p:spPr>
      </p:pic>
    </p:spTree>
    <p:extLst>
      <p:ext uri="{BB962C8B-B14F-4D97-AF65-F5344CB8AC3E}">
        <p14:creationId xmlns:p14="http://schemas.microsoft.com/office/powerpoint/2010/main" val="112656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9BA4F-BD8B-1B04-52A9-5C3F13453AA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0AF2BDF5-FDA0-BCA1-00FF-791A2E4D7532}"/>
              </a:ext>
            </a:extLst>
          </p:cNvPr>
          <p:cNvSpPr/>
          <p:nvPr/>
        </p:nvSpPr>
        <p:spPr>
          <a:xfrm>
            <a:off x="18561470" y="9801142"/>
            <a:ext cx="1542630" cy="1507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3923" rtl="0">
              <a:defRPr/>
            </a:pPr>
            <a:endParaRPr lang="nl-NL" sz="2968" kern="1200" dirty="0">
              <a:solidFill>
                <a:srgbClr val="FFFFFF"/>
              </a:solidFill>
              <a:latin typeface="Calibri" panose="020F0502020204030204"/>
            </a:endParaRPr>
          </a:p>
        </p:txBody>
      </p:sp>
      <p:pic>
        <p:nvPicPr>
          <p:cNvPr id="1026" name="Picture 2">
            <a:extLst>
              <a:ext uri="{FF2B5EF4-FFF2-40B4-BE49-F238E27FC236}">
                <a16:creationId xmlns:a16="http://schemas.microsoft.com/office/drawing/2014/main" id="{5215EEAE-CE04-9284-8C1D-6DEEEB1B3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21" y="2428146"/>
            <a:ext cx="6229676" cy="416890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D380B44-F02A-392D-041A-ED2046F506FD}"/>
              </a:ext>
            </a:extLst>
          </p:cNvPr>
          <p:cNvPicPr>
            <a:picLocks noChangeAspect="1"/>
          </p:cNvPicPr>
          <p:nvPr/>
        </p:nvPicPr>
        <p:blipFill>
          <a:blip r:embed="rId4"/>
          <a:stretch>
            <a:fillRect/>
          </a:stretch>
        </p:blipFill>
        <p:spPr>
          <a:xfrm>
            <a:off x="6876668" y="2428143"/>
            <a:ext cx="6229677" cy="4168910"/>
          </a:xfrm>
          <a:prstGeom prst="rect">
            <a:avLst/>
          </a:prstGeom>
        </p:spPr>
      </p:pic>
      <p:pic>
        <p:nvPicPr>
          <p:cNvPr id="8" name="Afbeelding 7">
            <a:extLst>
              <a:ext uri="{FF2B5EF4-FFF2-40B4-BE49-F238E27FC236}">
                <a16:creationId xmlns:a16="http://schemas.microsoft.com/office/drawing/2014/main" id="{E7BBBC42-389C-57EC-4F70-694B90247866}"/>
              </a:ext>
            </a:extLst>
          </p:cNvPr>
          <p:cNvPicPr>
            <a:picLocks noChangeAspect="1"/>
          </p:cNvPicPr>
          <p:nvPr/>
        </p:nvPicPr>
        <p:blipFill>
          <a:blip r:embed="rId5"/>
          <a:stretch>
            <a:fillRect/>
          </a:stretch>
        </p:blipFill>
        <p:spPr>
          <a:xfrm>
            <a:off x="13416107" y="2428143"/>
            <a:ext cx="6229677" cy="4168910"/>
          </a:xfrm>
          <a:prstGeom prst="rect">
            <a:avLst/>
          </a:prstGeom>
        </p:spPr>
      </p:pic>
      <p:pic>
        <p:nvPicPr>
          <p:cNvPr id="6" name="Picture 2">
            <a:extLst>
              <a:ext uri="{FF2B5EF4-FFF2-40B4-BE49-F238E27FC236}">
                <a16:creationId xmlns:a16="http://schemas.microsoft.com/office/drawing/2014/main" id="{A424FE83-D24F-7B7A-5E7A-02D20765A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24" y="6849913"/>
            <a:ext cx="6229674" cy="4066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E4E4934-AF89-AACD-3EF0-246B731A9D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667" y="6849912"/>
            <a:ext cx="6229674" cy="4066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0DF1FFF-E73C-8C2B-9876-8F6FEE164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6106" y="6856996"/>
            <a:ext cx="6229674" cy="405204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AC3513E8-DF34-E7A2-9621-9D92A6804F51}"/>
              </a:ext>
            </a:extLst>
          </p:cNvPr>
          <p:cNvSpPr txBox="1"/>
          <p:nvPr/>
        </p:nvSpPr>
        <p:spPr>
          <a:xfrm>
            <a:off x="2168533" y="1232908"/>
            <a:ext cx="11126289" cy="2728342"/>
          </a:xfrm>
          <a:prstGeom prst="rect">
            <a:avLst/>
          </a:prstGeom>
          <a:noFill/>
        </p:spPr>
        <p:txBody>
          <a:bodyPr wrap="square" lIns="150781" tIns="75390" rIns="150781" bIns="75390" rtlCol="0" anchor="t">
            <a:spAutoFit/>
          </a:bodyPr>
          <a:lstStyle/>
          <a:p>
            <a:pPr>
              <a:defRPr/>
            </a:pPr>
            <a:r>
              <a:rPr lang="nl-NL" sz="3958" b="1">
                <a:solidFill>
                  <a:srgbClr val="1C2949"/>
                </a:solidFill>
              </a:rPr>
              <a:t>IMPRESSIES</a:t>
            </a:r>
            <a:endParaRPr lang="nl-NL" sz="3958" b="1" dirty="0">
              <a:solidFill>
                <a:srgbClr val="1C2949"/>
              </a:solidFill>
            </a:endParaRPr>
          </a:p>
          <a:p>
            <a:pPr lvl="0">
              <a:defRPr/>
            </a:pPr>
            <a:endParaRPr lang="nl-NL" sz="2638" dirty="0">
              <a:solidFill>
                <a:srgbClr val="1C2949"/>
              </a:solidFill>
              <a:latin typeface="Calibri" panose="020F0502020204030204" pitchFamily="34" charset="0"/>
            </a:endParaRPr>
          </a:p>
          <a:p>
            <a:br>
              <a:rPr lang="nl-NL" sz="3958" b="1" dirty="0">
                <a:solidFill>
                  <a:srgbClr val="1C2949"/>
                </a:solidFill>
              </a:rPr>
            </a:br>
            <a:endParaRPr lang="nl-NL" sz="2638" b="1" dirty="0">
              <a:solidFill>
                <a:srgbClr val="1C2949"/>
              </a:solidFill>
            </a:endParaRPr>
          </a:p>
          <a:p>
            <a:pPr>
              <a:lnSpc>
                <a:spcPct val="150000"/>
              </a:lnSpc>
            </a:pPr>
            <a:endParaRPr lang="nl-NL" sz="2638" b="1" dirty="0">
              <a:solidFill>
                <a:srgbClr val="1C2949"/>
              </a:solidFill>
              <a:latin typeface="Calibri" panose="020F0502020204030204" pitchFamily="34" charset="0"/>
            </a:endParaRPr>
          </a:p>
        </p:txBody>
      </p:sp>
      <p:pic>
        <p:nvPicPr>
          <p:cNvPr id="11" name="Afbeelding 10">
            <a:extLst>
              <a:ext uri="{FF2B5EF4-FFF2-40B4-BE49-F238E27FC236}">
                <a16:creationId xmlns:a16="http://schemas.microsoft.com/office/drawing/2014/main" id="{E9B9476E-413A-4EFF-C373-7117526052FE}"/>
              </a:ext>
            </a:extLst>
          </p:cNvPr>
          <p:cNvPicPr>
            <a:picLocks noChangeAspect="1"/>
          </p:cNvPicPr>
          <p:nvPr/>
        </p:nvPicPr>
        <p:blipFill>
          <a:blip r:embed="rId9"/>
          <a:stretch>
            <a:fillRect/>
          </a:stretch>
        </p:blipFill>
        <p:spPr>
          <a:xfrm>
            <a:off x="1" y="397"/>
            <a:ext cx="2565863" cy="1232511"/>
          </a:xfrm>
          <a:prstGeom prst="rect">
            <a:avLst/>
          </a:prstGeom>
        </p:spPr>
      </p:pic>
    </p:spTree>
    <p:extLst>
      <p:ext uri="{BB962C8B-B14F-4D97-AF65-F5344CB8AC3E}">
        <p14:creationId xmlns:p14="http://schemas.microsoft.com/office/powerpoint/2010/main" val="148993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BF08352-F9A4-2433-52BA-25369C3BF3F7}"/>
              </a:ext>
            </a:extLst>
          </p:cNvPr>
          <p:cNvSpPr txBox="1">
            <a:spLocks/>
          </p:cNvSpPr>
          <p:nvPr/>
        </p:nvSpPr>
        <p:spPr>
          <a:xfrm>
            <a:off x="4939482" y="1694235"/>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7000" kern="1200">
                <a:solidFill>
                  <a:srgbClr val="2C4C49"/>
                </a:solidFill>
                <a:latin typeface="+mj-lt"/>
                <a:ea typeface="+mj-ea"/>
                <a:cs typeface="+mj-cs"/>
              </a:defRPr>
            </a:lvl1pPr>
          </a:lstStyle>
          <a:p>
            <a:r>
              <a:rPr lang="nl-NL" dirty="0"/>
              <a:t>Wat zijn </a:t>
            </a:r>
            <a:r>
              <a:rPr lang="nl-NL" dirty="0" err="1"/>
              <a:t>PlusWIJken</a:t>
            </a:r>
            <a:r>
              <a:rPr lang="nl-NL" dirty="0"/>
              <a:t>?</a:t>
            </a:r>
            <a:br>
              <a:rPr lang="nl-NL" dirty="0"/>
            </a:br>
            <a:endParaRPr lang="nl-NL" dirty="0"/>
          </a:p>
        </p:txBody>
      </p:sp>
      <p:sp>
        <p:nvSpPr>
          <p:cNvPr id="7" name="Tijdelijke aanduiding voor inhoud 2">
            <a:extLst>
              <a:ext uri="{FF2B5EF4-FFF2-40B4-BE49-F238E27FC236}">
                <a16:creationId xmlns:a16="http://schemas.microsoft.com/office/drawing/2014/main" id="{FF2C711A-AA2C-1939-9209-0E3C993D58A5}"/>
              </a:ext>
            </a:extLst>
          </p:cNvPr>
          <p:cNvSpPr txBox="1">
            <a:spLocks/>
          </p:cNvSpPr>
          <p:nvPr/>
        </p:nvSpPr>
        <p:spPr>
          <a:xfrm>
            <a:off x="5155506" y="3926483"/>
            <a:ext cx="12529392" cy="4351338"/>
          </a:xfrm>
          <a:prstGeom prst="rect">
            <a:avLst/>
          </a:prstGeom>
        </p:spPr>
        <p:txBody>
          <a:bodyPr/>
          <a:lstStyle>
            <a:lvl1pPr marL="450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0" marR="0" indent="-5715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4000" b="0" kern="1200">
                <a:solidFill>
                  <a:schemeClr val="tx1"/>
                </a:solidFill>
                <a:latin typeface="+mn-lt"/>
                <a:ea typeface="+mn-ea"/>
                <a:cs typeface="+mn-cs"/>
              </a:defRPr>
            </a:lvl2pPr>
            <a:lvl3pPr marL="1485900" indent="-5715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3pPr>
            <a:lvl4pPr marL="742950" indent="-742950" algn="l" defTabSz="914400" rtl="0" eaLnBrk="1" latinLnBrk="0" hangingPunct="1">
              <a:lnSpc>
                <a:spcPct val="90000"/>
              </a:lnSpc>
              <a:spcBef>
                <a:spcPts val="500"/>
              </a:spcBef>
              <a:buFont typeface="+mj-lt"/>
              <a:buAutoNum type="arabicPeriod"/>
              <a:defRPr sz="4000" b="0" kern="1200">
                <a:solidFill>
                  <a:schemeClr val="tx1"/>
                </a:solidFill>
                <a:latin typeface="+mn-lt"/>
                <a:ea typeface="+mn-ea"/>
                <a:cs typeface="+mn-cs"/>
              </a:defRPr>
            </a:lvl4pPr>
            <a:lvl5pPr marL="723900" indent="-723900" algn="l" defTabSz="914400" rtl="0" eaLnBrk="1" latinLnBrk="0" hangingPunct="1">
              <a:lnSpc>
                <a:spcPct val="90000"/>
              </a:lnSpc>
              <a:spcBef>
                <a:spcPts val="500"/>
              </a:spcBef>
              <a:buFont typeface="+mj-lt"/>
              <a:buAutoNum type="alphaUcPeriod"/>
              <a:defRPr sz="4000" b="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8000" b="1" kern="1200">
                <a:solidFill>
                  <a:srgbClr val="2C4C49"/>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7000" b="0" kern="1200">
                <a:solidFill>
                  <a:srgbClr val="2C4C49"/>
                </a:solidFill>
                <a:latin typeface="+mj-lt"/>
                <a:ea typeface="+mn-ea"/>
                <a:cs typeface="+mn-cs"/>
              </a:defRPr>
            </a:lvl7pPr>
            <a:lvl8pPr marL="0" indent="0" algn="l" defTabSz="914400" rtl="0" eaLnBrk="1" latinLnBrk="0" hangingPunct="1">
              <a:lnSpc>
                <a:spcPct val="90000"/>
              </a:lnSpc>
              <a:spcBef>
                <a:spcPts val="500"/>
              </a:spcBef>
              <a:buFont typeface="+mj-lt"/>
              <a:buNone/>
              <a:defRPr sz="4000" b="1" kern="1200">
                <a:solidFill>
                  <a:srgbClr val="2C4C49"/>
                </a:solidFill>
                <a:latin typeface="+mj-lt"/>
                <a:ea typeface="+mn-ea"/>
                <a:cs typeface="+mn-cs"/>
              </a:defRPr>
            </a:lvl8pPr>
            <a:lvl9pPr marL="0" indent="0" algn="l" defTabSz="914400" rtl="0" eaLnBrk="1" latinLnBrk="0" hangingPunct="1">
              <a:lnSpc>
                <a:spcPct val="90000"/>
              </a:lnSpc>
              <a:spcBef>
                <a:spcPts val="500"/>
              </a:spcBef>
              <a:buFont typeface="+mj-lt"/>
              <a:buNone/>
              <a:defRPr sz="4000" b="0" kern="1200">
                <a:solidFill>
                  <a:srgbClr val="2C4C49"/>
                </a:solidFill>
                <a:latin typeface="Georgia" panose="02040502050405020303" pitchFamily="18" charset="0"/>
                <a:ea typeface="Cambria" panose="02040503050406030204" pitchFamily="18" charset="0"/>
                <a:cs typeface="+mn-cs"/>
              </a:defRPr>
            </a:lvl9pPr>
          </a:lstStyle>
          <a:p>
            <a:r>
              <a:rPr lang="nl-NL" u="sng" dirty="0">
                <a:hlinkClick r:id="rId2"/>
              </a:rPr>
              <a:t>https://www.youtube.com/watch?v=fub3xF0Exzk</a:t>
            </a:r>
            <a:r>
              <a:rPr lang="nl-NL" dirty="0"/>
              <a:t>	</a:t>
            </a:r>
          </a:p>
          <a:p>
            <a:pPr marL="0"/>
            <a:endParaRPr lang="nl-NL" dirty="0"/>
          </a:p>
        </p:txBody>
      </p:sp>
    </p:spTree>
    <p:extLst>
      <p:ext uri="{BB962C8B-B14F-4D97-AF65-F5344CB8AC3E}">
        <p14:creationId xmlns:p14="http://schemas.microsoft.com/office/powerpoint/2010/main" val="34119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A7D6469-F945-4E16-1556-70BB3A545222}"/>
              </a:ext>
            </a:extLst>
          </p:cNvPr>
          <p:cNvSpPr>
            <a:spLocks noGrp="1"/>
          </p:cNvSpPr>
          <p:nvPr>
            <p:ph type="pic" sz="quarter" idx="13"/>
          </p:nvPr>
        </p:nvSpPr>
        <p:spPr>
          <a:xfrm>
            <a:off x="3859363" y="686123"/>
            <a:ext cx="14861232" cy="9837415"/>
          </a:xfrm>
        </p:spPr>
        <p:txBody>
          <a:bodyPr/>
          <a:lstStyle/>
          <a:p>
            <a:endParaRPr lang="nl-NL"/>
          </a:p>
        </p:txBody>
      </p:sp>
      <p:sp>
        <p:nvSpPr>
          <p:cNvPr id="4" name="Tekstvak 3">
            <a:extLst>
              <a:ext uri="{FF2B5EF4-FFF2-40B4-BE49-F238E27FC236}">
                <a16:creationId xmlns:a16="http://schemas.microsoft.com/office/drawing/2014/main" id="{40D2DF70-3CE6-3568-1648-FB649795B75B}"/>
              </a:ext>
            </a:extLst>
          </p:cNvPr>
          <p:cNvSpPr txBox="1">
            <a:spLocks/>
          </p:cNvSpPr>
          <p:nvPr/>
        </p:nvSpPr>
        <p:spPr>
          <a:xfrm>
            <a:off x="4219402" y="1262187"/>
            <a:ext cx="5059204" cy="90837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2400" b="1" dirty="0">
                <a:solidFill>
                  <a:srgbClr val="1C2949"/>
                </a:solidFill>
                <a:latin typeface="Calibri" panose="020F0502020204030204"/>
              </a:rPr>
              <a:t>PLUSWIJKTEAM: MOTOR IN DE WIJK MET DRIE ROLLEN</a:t>
            </a:r>
            <a:endParaRPr kumimoji="0" lang="nl-NL" sz="2400" b="1" i="0" u="none" strike="noStrike" kern="1200" cap="none" spc="0" normalizeH="0" baseline="0" noProof="0" dirty="0">
              <a:ln>
                <a:noFill/>
              </a:ln>
              <a:solidFill>
                <a:srgbClr val="1C2949"/>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nl-NL" sz="2400" b="1" i="0" u="none" strike="noStrike" kern="1200" cap="none" spc="0" normalizeH="0" baseline="0" noProof="0" dirty="0">
                <a:ln>
                  <a:noFill/>
                </a:ln>
                <a:solidFill>
                  <a:srgbClr val="2BA579"/>
                </a:solidFill>
                <a:effectLst/>
                <a:uLnTx/>
                <a:uFillTx/>
                <a:latin typeface="Calibri" panose="020F0502020204030204" pitchFamily="34" charset="0"/>
                <a:ea typeface="+mn-ea"/>
                <a:cs typeface="+mn-cs"/>
              </a:rPr>
              <a:t>VERBINDEN:</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 het team brengt partijen en initiatieven samen, draagt zorg voor afstemming, stimuleert samenwerking en betrekt actief inwoners hierbij.</a:t>
            </a:r>
          </a:p>
          <a:p>
            <a:pPr marR="0" lvl="0" algn="l" defTabSz="457200" rtl="0" eaLnBrk="1" fontAlgn="auto" latinLnBrk="0" hangingPunct="1">
              <a:lnSpc>
                <a:spcPct val="150000"/>
              </a:lnSpc>
              <a:spcBef>
                <a:spcPts val="0"/>
              </a:spcBef>
              <a:spcAft>
                <a:spcPts val="0"/>
              </a:spcAft>
              <a:buClrTx/>
              <a:buSzTx/>
              <a:tabLst/>
              <a:defRPr/>
            </a:pPr>
            <a:endParaRPr kumimoji="0" lang="nl-NL" sz="2400" b="1" i="0" u="none" strike="noStrike" kern="1200" cap="none" spc="0" normalizeH="0" baseline="0" noProof="0" dirty="0">
              <a:ln>
                <a:noFill/>
              </a:ln>
              <a:solidFill>
                <a:srgbClr val="2BA579"/>
              </a:solidFill>
              <a:effectLst/>
              <a:uLnTx/>
              <a:uFillTx/>
              <a:latin typeface="Calibri" panose="020F0502020204030204" pitchFamily="34" charset="0"/>
              <a:ea typeface="+mn-ea"/>
              <a:cs typeface="+mn-cs"/>
            </a:endParaRPr>
          </a:p>
          <a:p>
            <a:pPr marR="0" lvl="0" algn="l" defTabSz="457200" rtl="0" eaLnBrk="1" fontAlgn="auto" latinLnBrk="0" hangingPunct="1">
              <a:lnSpc>
                <a:spcPct val="150000"/>
              </a:lnSpc>
              <a:spcBef>
                <a:spcPts val="0"/>
              </a:spcBef>
              <a:spcAft>
                <a:spcPts val="0"/>
              </a:spcAft>
              <a:buClrTx/>
              <a:buSzTx/>
              <a:tabLst/>
              <a:defRPr/>
            </a:pPr>
            <a:r>
              <a:rPr lang="nl-NL" sz="2400" b="1" dirty="0">
                <a:solidFill>
                  <a:srgbClr val="2BA579"/>
                </a:solidFill>
                <a:latin typeface="Calibri" panose="020F0502020204030204" pitchFamily="34" charset="0"/>
              </a:rPr>
              <a:t>VERSNELLEN:</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 het team signaleert wat nodig is in de wijk en versterkt wat al goed gaat. Soms betekent dat ook het doorbreken van barrières, in samenwerking met lokale partners.</a:t>
            </a:r>
          </a:p>
          <a:p>
            <a:pPr marR="0" lvl="0" algn="l" defTabSz="457200" rtl="0" eaLnBrk="1" fontAlgn="auto" latinLnBrk="0" hangingPunct="1">
              <a:lnSpc>
                <a:spcPct val="150000"/>
              </a:lnSpc>
              <a:spcBef>
                <a:spcPts val="0"/>
              </a:spcBef>
              <a:spcAft>
                <a:spcPts val="0"/>
              </a:spcAft>
              <a:buClrTx/>
              <a:buSzTx/>
              <a:tabLst/>
              <a:defRPr/>
            </a:pPr>
            <a:endParaRPr lang="nl-NL" sz="2400" dirty="0">
              <a:solidFill>
                <a:srgbClr val="1C2949"/>
              </a:solidFill>
              <a:latin typeface="Calibri" panose="020F0502020204030204" pitchFamily="34" charset="0"/>
            </a:endParaRPr>
          </a:p>
          <a:p>
            <a:pPr marR="0" lvl="0" algn="l" defTabSz="457200" rtl="0" eaLnBrk="1" fontAlgn="auto" latinLnBrk="0" hangingPunct="1">
              <a:lnSpc>
                <a:spcPct val="150000"/>
              </a:lnSpc>
              <a:spcBef>
                <a:spcPts val="0"/>
              </a:spcBef>
              <a:spcAft>
                <a:spcPts val="0"/>
              </a:spcAft>
              <a:buClrTx/>
              <a:buSzTx/>
              <a:tabLst/>
              <a:defRPr/>
            </a:pPr>
            <a:r>
              <a:rPr lang="nl-NL" sz="2400" b="1" dirty="0">
                <a:solidFill>
                  <a:srgbClr val="2BA579"/>
                </a:solidFill>
                <a:latin typeface="Calibri" panose="020F0502020204030204" pitchFamily="34" charset="0"/>
              </a:rPr>
              <a:t>VOEDEN:</a:t>
            </a:r>
            <a:r>
              <a:rPr kumimoji="0" lang="nl-NL" sz="2400" b="0" i="0" u="none" strike="noStrike" kern="1200" cap="none" spc="0" normalizeH="0" baseline="0" noProof="0" dirty="0">
                <a:ln>
                  <a:noFill/>
                </a:ln>
                <a:solidFill>
                  <a:srgbClr val="1C2949"/>
                </a:solidFill>
                <a:effectLst/>
                <a:uLnTx/>
                <a:uFillTx/>
                <a:latin typeface="Calibri" panose="020F0502020204030204" pitchFamily="34" charset="0"/>
                <a:ea typeface="+mn-ea"/>
                <a:cs typeface="+mn-cs"/>
              </a:rPr>
              <a:t> het team voedt én wordt gevoed – via het regionale leernetwerk en (wetenschappelijke) kennis.</a:t>
            </a:r>
          </a:p>
        </p:txBody>
      </p:sp>
      <p:pic>
        <p:nvPicPr>
          <p:cNvPr id="5" name="Afbeelding 4">
            <a:extLst>
              <a:ext uri="{FF2B5EF4-FFF2-40B4-BE49-F238E27FC236}">
                <a16:creationId xmlns:a16="http://schemas.microsoft.com/office/drawing/2014/main" id="{D5805E13-27C3-9D3C-9040-06869350A00A}"/>
              </a:ext>
            </a:extLst>
          </p:cNvPr>
          <p:cNvPicPr>
            <a:picLocks noChangeAspect="1"/>
          </p:cNvPicPr>
          <p:nvPr/>
        </p:nvPicPr>
        <p:blipFill>
          <a:blip r:embed="rId2"/>
          <a:stretch>
            <a:fillRect/>
          </a:stretch>
        </p:blipFill>
        <p:spPr>
          <a:xfrm>
            <a:off x="9526716" y="2198291"/>
            <a:ext cx="9220593" cy="8007666"/>
          </a:xfrm>
          <a:prstGeom prst="rect">
            <a:avLst/>
          </a:prstGeom>
        </p:spPr>
      </p:pic>
    </p:spTree>
    <p:extLst>
      <p:ext uri="{BB962C8B-B14F-4D97-AF65-F5344CB8AC3E}">
        <p14:creationId xmlns:p14="http://schemas.microsoft.com/office/powerpoint/2010/main" val="3965715376"/>
      </p:ext>
    </p:extLst>
  </p:cSld>
  <p:clrMapOvr>
    <a:masterClrMapping/>
  </p:clrMapOvr>
</p:sld>
</file>

<file path=ppt/theme/theme1.xml><?xml version="1.0" encoding="utf-8"?>
<a:theme xmlns:a="http://schemas.openxmlformats.org/drawingml/2006/main" name="Titelbladen">
  <a:themeElements>
    <a:clrScheme name="Gemeente Beekdaelen">
      <a:dk1>
        <a:srgbClr val="0D0308"/>
      </a:dk1>
      <a:lt1>
        <a:srgbClr val="FFFFFF"/>
      </a:lt1>
      <a:dk2>
        <a:srgbClr val="2B4C49"/>
      </a:dk2>
      <a:lt2>
        <a:srgbClr val="357F80"/>
      </a:lt2>
      <a:accent1>
        <a:srgbClr val="D5B71E"/>
      </a:accent1>
      <a:accent2>
        <a:srgbClr val="F8C4D1"/>
      </a:accent2>
      <a:accent3>
        <a:srgbClr val="BEC9C8"/>
      </a:accent3>
      <a:accent4>
        <a:srgbClr val="86B3B3"/>
      </a:accent4>
      <a:accent5>
        <a:srgbClr val="6B817F"/>
      </a:accent5>
      <a:accent6>
        <a:srgbClr val="2B4C49"/>
      </a:accent6>
      <a:hlink>
        <a:srgbClr val="293C6C"/>
      </a:hlink>
      <a:folHlink>
        <a:srgbClr val="1158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meente Beekdaelen_PPT sjabloon - DEF Light" id="{E73194E7-F439-475D-B93E-D90E530AA1DD}" vid="{C52493ED-91DD-4FEB-A523-B4CDB14A8A7D}"/>
    </a:ext>
  </a:extLst>
</a:theme>
</file>

<file path=ppt/theme/theme10.xml><?xml version="1.0" encoding="utf-8"?>
<a:theme xmlns:a="http://schemas.openxmlformats.org/drawingml/2006/main" name="Logo 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meente Beekdaelen_PPT sjabloon - DEF Light" id="{E73194E7-F439-475D-B93E-D90E530AA1DD}" vid="{37852C7D-715A-4B6D-AB2D-DBF3AAA8DB21}"/>
    </a:ext>
  </a:extLst>
</a:theme>
</file>

<file path=ppt/theme/theme11.xml><?xml version="1.0" encoding="utf-8"?>
<a:theme xmlns:a="http://schemas.openxmlformats.org/drawingml/2006/main" name="Afsluit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meente Beekdaelen_PPT sjabloon - DEF Light" id="{E73194E7-F439-475D-B93E-D90E530AA1DD}" vid="{167A1D11-C069-441D-9E86-7076D7A3638C}"/>
    </a:ext>
  </a:extLst>
</a:theme>
</file>

<file path=ppt/theme/theme1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ussenblad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meente Beekdaelen_PPT sjabloon - DEF Light" id="{E73194E7-F439-475D-B93E-D90E530AA1DD}" vid="{CC04BB73-1044-4A98-9033-060792846E69}"/>
    </a:ext>
  </a:extLst>
</a:theme>
</file>

<file path=ppt/theme/theme3.xml><?xml version="1.0" encoding="utf-8"?>
<a:theme xmlns:a="http://schemas.openxmlformats.org/drawingml/2006/main" name="Inhoud / agend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7873EB34-5768-46DB-8540-264DC90A252B}"/>
    </a:ext>
  </a:extLst>
</a:theme>
</file>

<file path=ppt/theme/theme4.xml><?xml version="1.0" encoding="utf-8"?>
<a:theme xmlns:a="http://schemas.openxmlformats.org/drawingml/2006/main" name="Tekstdi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C9AA1DA2-E9BC-401E-8BBE-5F0488FD702E}"/>
    </a:ext>
  </a:extLst>
</a:theme>
</file>

<file path=ppt/theme/theme5.xml><?xml version="1.0" encoding="utf-8"?>
<a:theme xmlns:a="http://schemas.openxmlformats.org/drawingml/2006/main" name="Titel + afbeelding di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F2CC368B-6AFA-4548-B40B-7DA7524D3EA0}"/>
    </a:ext>
  </a:extLst>
</a:theme>
</file>

<file path=ppt/theme/theme6.xml><?xml version="1.0" encoding="utf-8"?>
<a:theme xmlns:a="http://schemas.openxmlformats.org/drawingml/2006/main" name="Grafieken">
  <a:themeElements>
    <a:clrScheme name="Gemeente Beekdaelen">
      <a:dk1>
        <a:srgbClr val="0D0308"/>
      </a:dk1>
      <a:lt1>
        <a:srgbClr val="FFFFFF"/>
      </a:lt1>
      <a:dk2>
        <a:srgbClr val="2B4C49"/>
      </a:dk2>
      <a:lt2>
        <a:srgbClr val="357F80"/>
      </a:lt2>
      <a:accent1>
        <a:srgbClr val="D5B71E"/>
      </a:accent1>
      <a:accent2>
        <a:srgbClr val="F8C4D1"/>
      </a:accent2>
      <a:accent3>
        <a:srgbClr val="BEC9C8"/>
      </a:accent3>
      <a:accent4>
        <a:srgbClr val="86B3B3"/>
      </a:accent4>
      <a:accent5>
        <a:srgbClr val="6B817F"/>
      </a:accent5>
      <a:accent6>
        <a:srgbClr val="2B4C49"/>
      </a:accent6>
      <a:hlink>
        <a:srgbClr val="293C6C"/>
      </a:hlink>
      <a:folHlink>
        <a:srgbClr val="11583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DDE61CD8-8F37-4F31-A7F2-50B70483FE34}"/>
    </a:ext>
  </a:extLst>
</a:theme>
</file>

<file path=ppt/theme/theme7.xml><?xml version="1.0" encoding="utf-8"?>
<a:theme xmlns:a="http://schemas.openxmlformats.org/drawingml/2006/main" name="Tekst met afbeeldinge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2E4E6D02-36F0-4E53-B884-6C4D118CBE60}"/>
    </a:ext>
  </a:extLst>
</a:theme>
</file>

<file path=ppt/theme/theme8.xml><?xml version="1.0" encoding="utf-8"?>
<a:theme xmlns:a="http://schemas.openxmlformats.org/drawingml/2006/main" name="Afbeelding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6043B710-97CE-4A6A-B1D5-6C922ABAEF64}"/>
    </a:ext>
  </a:extLst>
</a:theme>
</file>

<file path=ppt/theme/theme9.xml><?xml version="1.0" encoding="utf-8"?>
<a:theme xmlns:a="http://schemas.openxmlformats.org/drawingml/2006/main" name="Voorstel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meente Beekdaelen_PPT sjabloon - DEF Light" id="{E73194E7-F439-475D-B93E-D90E530AA1DD}" vid="{996765C3-D448-47CC-A6BE-15158094FCC3}"/>
    </a:ext>
  </a:extLst>
</a:theme>
</file>

<file path=docProps/app.xml><?xml version="1.0" encoding="utf-8"?>
<Properties xmlns="http://schemas.openxmlformats.org/officeDocument/2006/extended-properties" xmlns:vt="http://schemas.openxmlformats.org/officeDocument/2006/docPropsVTypes">
  <Template>gemeente Beekdaelen_PPT sjabloon - DEF Light</Template>
  <TotalTime>221</TotalTime>
  <Words>896</Words>
  <Application>Microsoft Office PowerPoint</Application>
  <PresentationFormat>Aangepast</PresentationFormat>
  <Paragraphs>100</Paragraphs>
  <Slides>15</Slides>
  <Notes>4</Notes>
  <HiddenSlides>0</HiddenSlides>
  <MMClips>0</MMClips>
  <ScaleCrop>false</ScaleCrop>
  <HeadingPairs>
    <vt:vector size="6" baseType="variant">
      <vt:variant>
        <vt:lpstr>Gebruikte lettertypen</vt:lpstr>
      </vt:variant>
      <vt:variant>
        <vt:i4>7</vt:i4>
      </vt:variant>
      <vt:variant>
        <vt:lpstr>Thema</vt:lpstr>
      </vt:variant>
      <vt:variant>
        <vt:i4>11</vt:i4>
      </vt:variant>
      <vt:variant>
        <vt:lpstr>Diatitels</vt:lpstr>
      </vt:variant>
      <vt:variant>
        <vt:i4>15</vt:i4>
      </vt:variant>
    </vt:vector>
  </HeadingPairs>
  <TitlesOfParts>
    <vt:vector size="33" baseType="lpstr">
      <vt:lpstr>Aptos</vt:lpstr>
      <vt:lpstr>Aptos Display</vt:lpstr>
      <vt:lpstr>Arial</vt:lpstr>
      <vt:lpstr>Calibri</vt:lpstr>
      <vt:lpstr>Century Schoolbook</vt:lpstr>
      <vt:lpstr>Courier New</vt:lpstr>
      <vt:lpstr>Georgia</vt:lpstr>
      <vt:lpstr>Titelbladen</vt:lpstr>
      <vt:lpstr>Tussenbladen</vt:lpstr>
      <vt:lpstr>Inhoud / agenda</vt:lpstr>
      <vt:lpstr>Tekstdia</vt:lpstr>
      <vt:lpstr>Titel + afbeelding dia</vt:lpstr>
      <vt:lpstr>Grafieken</vt:lpstr>
      <vt:lpstr>Tekst met afbeeldingen</vt:lpstr>
      <vt:lpstr>Afbeeldingslide</vt:lpstr>
      <vt:lpstr>Voorstelslides</vt:lpstr>
      <vt:lpstr>Logo dia</vt:lpstr>
      <vt:lpstr>Afsluitdia</vt:lpstr>
      <vt:lpstr>Samen voor een gezond en goed leven in Nuth en Schinveld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betekent PlusWIJken voor de Gemeente Beekdaelen  </vt:lpstr>
      <vt:lpstr>WAT ZIJN ONZE GELEERDE LESSEN UIT HET EERSTE JAAR</vt:lpstr>
      <vt:lpstr>NOG MEER GELEERDE LESSEN UIT HET EERSTE JAAR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Verberne, Nathan (Beekdaelen)</dc:creator>
  <cp:lastModifiedBy>Ophelders-Vossen, Joyce (Beekdaelen)</cp:lastModifiedBy>
  <cp:revision>11</cp:revision>
  <dcterms:created xsi:type="dcterms:W3CDTF">2025-08-20T08:47:12Z</dcterms:created>
  <dcterms:modified xsi:type="dcterms:W3CDTF">2026-04-09T06:52:22Z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2025-07-01T00:00:00Z</vt:filetime>
  </property>
  <property fmtid="{D5CDD505-2E9C-101B-9397-08002B2CF9AE}" pid="3" name="Creator">
    <vt:lpwstr>Adobe InDesign 20.3 (Macintosh)</vt:lpwstr>
  </property>
  <property fmtid="{D5CDD505-2E9C-101B-9397-08002B2CF9AE}" pid="4" name="LastSaved">
    <vt:filetime>2025-07-02T00:00:00Z</vt:filetime>
  </property>
  <property fmtid="{D5CDD505-2E9C-101B-9397-08002B2CF9AE}" pid="5" name="Producer">
    <vt:lpwstr>Adobe PDF Library 17.0</vt:lpwstr>
  </property>
</Properties>
</file>